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349" r:id="rId2"/>
    <p:sldId id="263" r:id="rId3"/>
    <p:sldId id="393" r:id="rId4"/>
    <p:sldId id="425" r:id="rId5"/>
    <p:sldId id="260" r:id="rId6"/>
    <p:sldId id="350" r:id="rId7"/>
    <p:sldId id="351" r:id="rId8"/>
    <p:sldId id="352" r:id="rId9"/>
    <p:sldId id="296" r:id="rId10"/>
    <p:sldId id="353" r:id="rId11"/>
    <p:sldId id="354" r:id="rId12"/>
    <p:sldId id="355" r:id="rId13"/>
    <p:sldId id="356" r:id="rId14"/>
    <p:sldId id="357" r:id="rId15"/>
    <p:sldId id="373" r:id="rId16"/>
    <p:sldId id="363" r:id="rId17"/>
    <p:sldId id="318" r:id="rId18"/>
    <p:sldId id="364" r:id="rId19"/>
    <p:sldId id="365" r:id="rId20"/>
    <p:sldId id="374" r:id="rId21"/>
    <p:sldId id="375" r:id="rId22"/>
    <p:sldId id="392" r:id="rId23"/>
    <p:sldId id="385" r:id="rId24"/>
    <p:sldId id="387" r:id="rId25"/>
    <p:sldId id="366" r:id="rId26"/>
    <p:sldId id="367" r:id="rId27"/>
    <p:sldId id="361" r:id="rId28"/>
    <p:sldId id="284" r:id="rId29"/>
    <p:sldId id="360" r:id="rId30"/>
    <p:sldId id="277" r:id="rId31"/>
    <p:sldId id="368" r:id="rId32"/>
    <p:sldId id="369" r:id="rId33"/>
    <p:sldId id="370" r:id="rId34"/>
    <p:sldId id="371" r:id="rId3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2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583">
          <p15:clr>
            <a:srgbClr val="A4A3A4"/>
          </p15:clr>
        </p15:guide>
        <p15:guide id="5" pos="7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83A4"/>
    <a:srgbClr val="155193"/>
    <a:srgbClr val="FB8C2F"/>
    <a:srgbClr val="FD5D00"/>
    <a:srgbClr val="FF7021"/>
    <a:srgbClr val="B05408"/>
    <a:srgbClr val="5B8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762" autoAdjust="0"/>
  </p:normalViewPr>
  <p:slideViewPr>
    <p:cSldViewPr>
      <p:cViewPr varScale="1">
        <p:scale>
          <a:sx n="107" d="100"/>
          <a:sy n="107" d="100"/>
        </p:scale>
        <p:origin x="62" y="149"/>
      </p:cViewPr>
      <p:guideLst>
        <p:guide orient="horz" pos="1522"/>
        <p:guide pos="2880"/>
        <p:guide pos="158"/>
        <p:guide pos="5583"/>
        <p:guide pos="7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BA04E-56DB-4835-937E-6C6A399A18EA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6C878-5D3D-4F02-BC55-9F8BB02DBCC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9" b="26544"/>
          <a:stretch>
            <a:fillRect/>
          </a:stretch>
        </p:blipFill>
        <p:spPr>
          <a:xfrm>
            <a:off x="0" y="1665377"/>
            <a:ext cx="9144000" cy="268796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 flipV="1">
            <a:off x="0" y="1512876"/>
            <a:ext cx="9144000" cy="85395"/>
          </a:xfrm>
          <a:prstGeom prst="rect">
            <a:avLst/>
          </a:prstGeom>
          <a:solidFill>
            <a:srgbClr val="71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 flipV="1">
            <a:off x="0" y="4415454"/>
            <a:ext cx="9144000" cy="45719"/>
          </a:xfrm>
          <a:prstGeom prst="rect">
            <a:avLst/>
          </a:prstGeom>
          <a:solidFill>
            <a:srgbClr val="71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14" b="28889"/>
          <a:stretch>
            <a:fillRect/>
          </a:stretch>
        </p:blipFill>
        <p:spPr>
          <a:xfrm>
            <a:off x="1099279" y="771550"/>
            <a:ext cx="2131116" cy="3881058"/>
          </a:xfrm>
          <a:prstGeom prst="rect">
            <a:avLst/>
          </a:prstGeom>
        </p:spPr>
      </p:pic>
      <p:sp>
        <p:nvSpPr>
          <p:cNvPr id="6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3851275" y="1814181"/>
            <a:ext cx="5113338" cy="13938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54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Presentation main title</a:t>
            </a:r>
            <a:endParaRPr lang="ko-KR" altLang="en-US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851275" y="3294640"/>
            <a:ext cx="5113338" cy="385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24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3035326" y="1181815"/>
            <a:ext cx="572032" cy="536340"/>
            <a:chOff x="2992438" y="1774825"/>
            <a:chExt cx="3689350" cy="3459163"/>
          </a:xfrm>
        </p:grpSpPr>
        <p:sp>
          <p:nvSpPr>
            <p:cNvPr id="9" name="Freeform 6"/>
            <p:cNvSpPr/>
            <p:nvPr/>
          </p:nvSpPr>
          <p:spPr bwMode="auto">
            <a:xfrm>
              <a:off x="2992438" y="1774825"/>
              <a:ext cx="3689350" cy="2047875"/>
            </a:xfrm>
            <a:custGeom>
              <a:avLst/>
              <a:gdLst>
                <a:gd name="T0" fmla="*/ 6614 w 11624"/>
                <a:gd name="T1" fmla="*/ 6449 h 6452"/>
                <a:gd name="T2" fmla="*/ 6588 w 11624"/>
                <a:gd name="T3" fmla="*/ 6427 h 6452"/>
                <a:gd name="T4" fmla="*/ 3419 w 11624"/>
                <a:gd name="T5" fmla="*/ 4924 h 6452"/>
                <a:gd name="T6" fmla="*/ 3386 w 11624"/>
                <a:gd name="T7" fmla="*/ 4943 h 6452"/>
                <a:gd name="T8" fmla="*/ 248 w 11624"/>
                <a:gd name="T9" fmla="*/ 4948 h 6452"/>
                <a:gd name="T10" fmla="*/ 213 w 11624"/>
                <a:gd name="T11" fmla="*/ 4926 h 6452"/>
                <a:gd name="T12" fmla="*/ 167 w 11624"/>
                <a:gd name="T13" fmla="*/ 4755 h 6452"/>
                <a:gd name="T14" fmla="*/ 86 w 11624"/>
                <a:gd name="T15" fmla="*/ 4363 h 6452"/>
                <a:gd name="T16" fmla="*/ 31 w 11624"/>
                <a:gd name="T17" fmla="*/ 3968 h 6452"/>
                <a:gd name="T18" fmla="*/ 6 w 11624"/>
                <a:gd name="T19" fmla="*/ 3650 h 6452"/>
                <a:gd name="T20" fmla="*/ 1 w 11624"/>
                <a:gd name="T21" fmla="*/ 3371 h 6452"/>
                <a:gd name="T22" fmla="*/ 38 w 11624"/>
                <a:gd name="T23" fmla="*/ 2922 h 6452"/>
                <a:gd name="T24" fmla="*/ 131 w 11624"/>
                <a:gd name="T25" fmla="*/ 2485 h 6452"/>
                <a:gd name="T26" fmla="*/ 278 w 11624"/>
                <a:gd name="T27" fmla="*/ 2063 h 6452"/>
                <a:gd name="T28" fmla="*/ 477 w 11624"/>
                <a:gd name="T29" fmla="*/ 1662 h 6452"/>
                <a:gd name="T30" fmla="*/ 725 w 11624"/>
                <a:gd name="T31" fmla="*/ 1287 h 6452"/>
                <a:gd name="T32" fmla="*/ 958 w 11624"/>
                <a:gd name="T33" fmla="*/ 1011 h 6452"/>
                <a:gd name="T34" fmla="*/ 1249 w 11624"/>
                <a:gd name="T35" fmla="*/ 735 h 6452"/>
                <a:gd name="T36" fmla="*/ 1563 w 11624"/>
                <a:gd name="T37" fmla="*/ 500 h 6452"/>
                <a:gd name="T38" fmla="*/ 1901 w 11624"/>
                <a:gd name="T39" fmla="*/ 307 h 6452"/>
                <a:gd name="T40" fmla="*/ 2194 w 11624"/>
                <a:gd name="T41" fmla="*/ 180 h 6452"/>
                <a:gd name="T42" fmla="*/ 2573 w 11624"/>
                <a:gd name="T43" fmla="*/ 68 h 6452"/>
                <a:gd name="T44" fmla="*/ 2961 w 11624"/>
                <a:gd name="T45" fmla="*/ 10 h 6452"/>
                <a:gd name="T46" fmla="*/ 3240 w 11624"/>
                <a:gd name="T47" fmla="*/ 0 h 6452"/>
                <a:gd name="T48" fmla="*/ 3457 w 11624"/>
                <a:gd name="T49" fmla="*/ 12 h 6452"/>
                <a:gd name="T50" fmla="*/ 3717 w 11624"/>
                <a:gd name="T51" fmla="*/ 46 h 6452"/>
                <a:gd name="T52" fmla="*/ 4142 w 11624"/>
                <a:gd name="T53" fmla="*/ 157 h 6452"/>
                <a:gd name="T54" fmla="*/ 4560 w 11624"/>
                <a:gd name="T55" fmla="*/ 330 h 6452"/>
                <a:gd name="T56" fmla="*/ 4966 w 11624"/>
                <a:gd name="T57" fmla="*/ 566 h 6452"/>
                <a:gd name="T58" fmla="*/ 5360 w 11624"/>
                <a:gd name="T59" fmla="*/ 863 h 6452"/>
                <a:gd name="T60" fmla="*/ 5738 w 11624"/>
                <a:gd name="T61" fmla="*/ 1220 h 6452"/>
                <a:gd name="T62" fmla="*/ 6035 w 11624"/>
                <a:gd name="T63" fmla="*/ 1070 h 6452"/>
                <a:gd name="T64" fmla="*/ 6420 w 11624"/>
                <a:gd name="T65" fmla="*/ 736 h 6452"/>
                <a:gd name="T66" fmla="*/ 6819 w 11624"/>
                <a:gd name="T67" fmla="*/ 464 h 6452"/>
                <a:gd name="T68" fmla="*/ 7231 w 11624"/>
                <a:gd name="T69" fmla="*/ 254 h 6452"/>
                <a:gd name="T70" fmla="*/ 7652 w 11624"/>
                <a:gd name="T71" fmla="*/ 105 h 6452"/>
                <a:gd name="T72" fmla="*/ 8038 w 11624"/>
                <a:gd name="T73" fmla="*/ 26 h 6452"/>
                <a:gd name="T74" fmla="*/ 8254 w 11624"/>
                <a:gd name="T75" fmla="*/ 5 h 6452"/>
                <a:gd name="T76" fmla="*/ 8428 w 11624"/>
                <a:gd name="T77" fmla="*/ 0 h 6452"/>
                <a:gd name="T78" fmla="*/ 8820 w 11624"/>
                <a:gd name="T79" fmla="*/ 27 h 6452"/>
                <a:gd name="T80" fmla="*/ 9205 w 11624"/>
                <a:gd name="T81" fmla="*/ 107 h 6452"/>
                <a:gd name="T82" fmla="*/ 9580 w 11624"/>
                <a:gd name="T83" fmla="*/ 240 h 6452"/>
                <a:gd name="T84" fmla="*/ 9862 w 11624"/>
                <a:gd name="T85" fmla="*/ 379 h 6452"/>
                <a:gd name="T86" fmla="*/ 10190 w 11624"/>
                <a:gd name="T87" fmla="*/ 589 h 6452"/>
                <a:gd name="T88" fmla="*/ 10496 w 11624"/>
                <a:gd name="T89" fmla="*/ 840 h 6452"/>
                <a:gd name="T90" fmla="*/ 10727 w 11624"/>
                <a:gd name="T91" fmla="*/ 1078 h 6452"/>
                <a:gd name="T92" fmla="*/ 11006 w 11624"/>
                <a:gd name="T93" fmla="*/ 1433 h 6452"/>
                <a:gd name="T94" fmla="*/ 11235 w 11624"/>
                <a:gd name="T95" fmla="*/ 1820 h 6452"/>
                <a:gd name="T96" fmla="*/ 11413 w 11624"/>
                <a:gd name="T97" fmla="*/ 2230 h 6452"/>
                <a:gd name="T98" fmla="*/ 11538 w 11624"/>
                <a:gd name="T99" fmla="*/ 2659 h 6452"/>
                <a:gd name="T100" fmla="*/ 11608 w 11624"/>
                <a:gd name="T101" fmla="*/ 3101 h 6452"/>
                <a:gd name="T102" fmla="*/ 11622 w 11624"/>
                <a:gd name="T103" fmla="*/ 3551 h 6452"/>
                <a:gd name="T104" fmla="*/ 11615 w 11624"/>
                <a:gd name="T105" fmla="*/ 3728 h 6452"/>
                <a:gd name="T106" fmla="*/ 11576 w 11624"/>
                <a:gd name="T107" fmla="*/ 4119 h 6452"/>
                <a:gd name="T108" fmla="*/ 11512 w 11624"/>
                <a:gd name="T109" fmla="*/ 4507 h 6452"/>
                <a:gd name="T110" fmla="*/ 11424 w 11624"/>
                <a:gd name="T111" fmla="*/ 4890 h 6452"/>
                <a:gd name="T112" fmla="*/ 11405 w 11624"/>
                <a:gd name="T113" fmla="*/ 4918 h 6452"/>
                <a:gd name="T114" fmla="*/ 7299 w 11624"/>
                <a:gd name="T115" fmla="*/ 4929 h 6452"/>
                <a:gd name="T116" fmla="*/ 6669 w 11624"/>
                <a:gd name="T117" fmla="*/ 6438 h 6452"/>
                <a:gd name="T118" fmla="*/ 6637 w 11624"/>
                <a:gd name="T119" fmla="*/ 6452 h 6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24" h="6452">
                  <a:moveTo>
                    <a:pt x="6634" y="6452"/>
                  </a:moveTo>
                  <a:lnTo>
                    <a:pt x="6634" y="6452"/>
                  </a:lnTo>
                  <a:lnTo>
                    <a:pt x="6626" y="6452"/>
                  </a:lnTo>
                  <a:lnTo>
                    <a:pt x="6620" y="6451"/>
                  </a:lnTo>
                  <a:lnTo>
                    <a:pt x="6614" y="6449"/>
                  </a:lnTo>
                  <a:lnTo>
                    <a:pt x="6608" y="6445"/>
                  </a:lnTo>
                  <a:lnTo>
                    <a:pt x="6602" y="6442"/>
                  </a:lnTo>
                  <a:lnTo>
                    <a:pt x="6597" y="6438"/>
                  </a:lnTo>
                  <a:lnTo>
                    <a:pt x="6593" y="6432"/>
                  </a:lnTo>
                  <a:lnTo>
                    <a:pt x="6588" y="6427"/>
                  </a:lnTo>
                  <a:lnTo>
                    <a:pt x="4348" y="2710"/>
                  </a:lnTo>
                  <a:lnTo>
                    <a:pt x="3426" y="4910"/>
                  </a:lnTo>
                  <a:lnTo>
                    <a:pt x="3426" y="4910"/>
                  </a:lnTo>
                  <a:lnTo>
                    <a:pt x="3423" y="4916"/>
                  </a:lnTo>
                  <a:lnTo>
                    <a:pt x="3419" y="4924"/>
                  </a:lnTo>
                  <a:lnTo>
                    <a:pt x="3413" y="4929"/>
                  </a:lnTo>
                  <a:lnTo>
                    <a:pt x="3408" y="4934"/>
                  </a:lnTo>
                  <a:lnTo>
                    <a:pt x="3401" y="4938"/>
                  </a:lnTo>
                  <a:lnTo>
                    <a:pt x="3394" y="4941"/>
                  </a:lnTo>
                  <a:lnTo>
                    <a:pt x="3386" y="4943"/>
                  </a:lnTo>
                  <a:lnTo>
                    <a:pt x="3378" y="4944"/>
                  </a:lnTo>
                  <a:lnTo>
                    <a:pt x="3378" y="4944"/>
                  </a:lnTo>
                  <a:lnTo>
                    <a:pt x="256" y="4948"/>
                  </a:lnTo>
                  <a:lnTo>
                    <a:pt x="256" y="4948"/>
                  </a:lnTo>
                  <a:lnTo>
                    <a:pt x="248" y="4948"/>
                  </a:lnTo>
                  <a:lnTo>
                    <a:pt x="239" y="4946"/>
                  </a:lnTo>
                  <a:lnTo>
                    <a:pt x="231" y="4943"/>
                  </a:lnTo>
                  <a:lnTo>
                    <a:pt x="225" y="4938"/>
                  </a:lnTo>
                  <a:lnTo>
                    <a:pt x="219" y="4932"/>
                  </a:lnTo>
                  <a:lnTo>
                    <a:pt x="213" y="4926"/>
                  </a:lnTo>
                  <a:lnTo>
                    <a:pt x="209" y="4918"/>
                  </a:lnTo>
                  <a:lnTo>
                    <a:pt x="207" y="4911"/>
                  </a:lnTo>
                  <a:lnTo>
                    <a:pt x="207" y="4911"/>
                  </a:lnTo>
                  <a:lnTo>
                    <a:pt x="186" y="4833"/>
                  </a:lnTo>
                  <a:lnTo>
                    <a:pt x="167" y="4755"/>
                  </a:lnTo>
                  <a:lnTo>
                    <a:pt x="148" y="4677"/>
                  </a:lnTo>
                  <a:lnTo>
                    <a:pt x="131" y="4600"/>
                  </a:lnTo>
                  <a:lnTo>
                    <a:pt x="115" y="4521"/>
                  </a:lnTo>
                  <a:lnTo>
                    <a:pt x="100" y="4442"/>
                  </a:lnTo>
                  <a:lnTo>
                    <a:pt x="86" y="4363"/>
                  </a:lnTo>
                  <a:lnTo>
                    <a:pt x="73" y="4284"/>
                  </a:lnTo>
                  <a:lnTo>
                    <a:pt x="61" y="4205"/>
                  </a:lnTo>
                  <a:lnTo>
                    <a:pt x="50" y="4127"/>
                  </a:lnTo>
                  <a:lnTo>
                    <a:pt x="40" y="4048"/>
                  </a:lnTo>
                  <a:lnTo>
                    <a:pt x="31" y="3968"/>
                  </a:lnTo>
                  <a:lnTo>
                    <a:pt x="23" y="3889"/>
                  </a:lnTo>
                  <a:lnTo>
                    <a:pt x="17" y="3809"/>
                  </a:lnTo>
                  <a:lnTo>
                    <a:pt x="11" y="3729"/>
                  </a:lnTo>
                  <a:lnTo>
                    <a:pt x="6" y="3650"/>
                  </a:lnTo>
                  <a:lnTo>
                    <a:pt x="6" y="3650"/>
                  </a:lnTo>
                  <a:lnTo>
                    <a:pt x="7" y="3642"/>
                  </a:lnTo>
                  <a:lnTo>
                    <a:pt x="7" y="3642"/>
                  </a:lnTo>
                  <a:lnTo>
                    <a:pt x="3" y="3551"/>
                  </a:lnTo>
                  <a:lnTo>
                    <a:pt x="0" y="3460"/>
                  </a:lnTo>
                  <a:lnTo>
                    <a:pt x="1" y="3371"/>
                  </a:lnTo>
                  <a:lnTo>
                    <a:pt x="4" y="3280"/>
                  </a:lnTo>
                  <a:lnTo>
                    <a:pt x="9" y="3190"/>
                  </a:lnTo>
                  <a:lnTo>
                    <a:pt x="17" y="3101"/>
                  </a:lnTo>
                  <a:lnTo>
                    <a:pt x="26" y="3011"/>
                  </a:lnTo>
                  <a:lnTo>
                    <a:pt x="38" y="2922"/>
                  </a:lnTo>
                  <a:lnTo>
                    <a:pt x="52" y="2834"/>
                  </a:lnTo>
                  <a:lnTo>
                    <a:pt x="68" y="2746"/>
                  </a:lnTo>
                  <a:lnTo>
                    <a:pt x="87" y="2658"/>
                  </a:lnTo>
                  <a:lnTo>
                    <a:pt x="108" y="2571"/>
                  </a:lnTo>
                  <a:lnTo>
                    <a:pt x="131" y="2485"/>
                  </a:lnTo>
                  <a:lnTo>
                    <a:pt x="156" y="2399"/>
                  </a:lnTo>
                  <a:lnTo>
                    <a:pt x="183" y="2313"/>
                  </a:lnTo>
                  <a:lnTo>
                    <a:pt x="213" y="2229"/>
                  </a:lnTo>
                  <a:lnTo>
                    <a:pt x="244" y="2146"/>
                  </a:lnTo>
                  <a:lnTo>
                    <a:pt x="278" y="2063"/>
                  </a:lnTo>
                  <a:lnTo>
                    <a:pt x="314" y="1981"/>
                  </a:lnTo>
                  <a:lnTo>
                    <a:pt x="351" y="1900"/>
                  </a:lnTo>
                  <a:lnTo>
                    <a:pt x="391" y="1819"/>
                  </a:lnTo>
                  <a:lnTo>
                    <a:pt x="432" y="1740"/>
                  </a:lnTo>
                  <a:lnTo>
                    <a:pt x="477" y="1662"/>
                  </a:lnTo>
                  <a:lnTo>
                    <a:pt x="522" y="1584"/>
                  </a:lnTo>
                  <a:lnTo>
                    <a:pt x="570" y="1509"/>
                  </a:lnTo>
                  <a:lnTo>
                    <a:pt x="620" y="1433"/>
                  </a:lnTo>
                  <a:lnTo>
                    <a:pt x="671" y="1360"/>
                  </a:lnTo>
                  <a:lnTo>
                    <a:pt x="725" y="1287"/>
                  </a:lnTo>
                  <a:lnTo>
                    <a:pt x="780" y="1216"/>
                  </a:lnTo>
                  <a:lnTo>
                    <a:pt x="838" y="1146"/>
                  </a:lnTo>
                  <a:lnTo>
                    <a:pt x="898" y="1078"/>
                  </a:lnTo>
                  <a:lnTo>
                    <a:pt x="958" y="1011"/>
                  </a:lnTo>
                  <a:lnTo>
                    <a:pt x="958" y="1011"/>
                  </a:lnTo>
                  <a:lnTo>
                    <a:pt x="1014" y="952"/>
                  </a:lnTo>
                  <a:lnTo>
                    <a:pt x="1072" y="895"/>
                  </a:lnTo>
                  <a:lnTo>
                    <a:pt x="1129" y="840"/>
                  </a:lnTo>
                  <a:lnTo>
                    <a:pt x="1188" y="787"/>
                  </a:lnTo>
                  <a:lnTo>
                    <a:pt x="1249" y="735"/>
                  </a:lnTo>
                  <a:lnTo>
                    <a:pt x="1309" y="685"/>
                  </a:lnTo>
                  <a:lnTo>
                    <a:pt x="1372" y="636"/>
                  </a:lnTo>
                  <a:lnTo>
                    <a:pt x="1435" y="589"/>
                  </a:lnTo>
                  <a:lnTo>
                    <a:pt x="1498" y="543"/>
                  </a:lnTo>
                  <a:lnTo>
                    <a:pt x="1563" y="500"/>
                  </a:lnTo>
                  <a:lnTo>
                    <a:pt x="1629" y="458"/>
                  </a:lnTo>
                  <a:lnTo>
                    <a:pt x="1696" y="418"/>
                  </a:lnTo>
                  <a:lnTo>
                    <a:pt x="1763" y="379"/>
                  </a:lnTo>
                  <a:lnTo>
                    <a:pt x="1832" y="341"/>
                  </a:lnTo>
                  <a:lnTo>
                    <a:pt x="1901" y="307"/>
                  </a:lnTo>
                  <a:lnTo>
                    <a:pt x="1971" y="273"/>
                  </a:lnTo>
                  <a:lnTo>
                    <a:pt x="1971" y="273"/>
                  </a:lnTo>
                  <a:lnTo>
                    <a:pt x="2045" y="240"/>
                  </a:lnTo>
                  <a:lnTo>
                    <a:pt x="2119" y="209"/>
                  </a:lnTo>
                  <a:lnTo>
                    <a:pt x="2194" y="180"/>
                  </a:lnTo>
                  <a:lnTo>
                    <a:pt x="2268" y="153"/>
                  </a:lnTo>
                  <a:lnTo>
                    <a:pt x="2344" y="130"/>
                  </a:lnTo>
                  <a:lnTo>
                    <a:pt x="2421" y="107"/>
                  </a:lnTo>
                  <a:lnTo>
                    <a:pt x="2496" y="86"/>
                  </a:lnTo>
                  <a:lnTo>
                    <a:pt x="2573" y="68"/>
                  </a:lnTo>
                  <a:lnTo>
                    <a:pt x="2650" y="52"/>
                  </a:lnTo>
                  <a:lnTo>
                    <a:pt x="2727" y="38"/>
                  </a:lnTo>
                  <a:lnTo>
                    <a:pt x="2805" y="27"/>
                  </a:lnTo>
                  <a:lnTo>
                    <a:pt x="2883" y="17"/>
                  </a:lnTo>
                  <a:lnTo>
                    <a:pt x="2961" y="10"/>
                  </a:lnTo>
                  <a:lnTo>
                    <a:pt x="3039" y="4"/>
                  </a:lnTo>
                  <a:lnTo>
                    <a:pt x="3118" y="1"/>
                  </a:lnTo>
                  <a:lnTo>
                    <a:pt x="3197" y="0"/>
                  </a:lnTo>
                  <a:lnTo>
                    <a:pt x="3197" y="0"/>
                  </a:lnTo>
                  <a:lnTo>
                    <a:pt x="3240" y="0"/>
                  </a:lnTo>
                  <a:lnTo>
                    <a:pt x="3284" y="1"/>
                  </a:lnTo>
                  <a:lnTo>
                    <a:pt x="3328" y="2"/>
                  </a:lnTo>
                  <a:lnTo>
                    <a:pt x="3371" y="5"/>
                  </a:lnTo>
                  <a:lnTo>
                    <a:pt x="3414" y="7"/>
                  </a:lnTo>
                  <a:lnTo>
                    <a:pt x="3457" y="12"/>
                  </a:lnTo>
                  <a:lnTo>
                    <a:pt x="3501" y="16"/>
                  </a:lnTo>
                  <a:lnTo>
                    <a:pt x="3544" y="20"/>
                  </a:lnTo>
                  <a:lnTo>
                    <a:pt x="3587" y="26"/>
                  </a:lnTo>
                  <a:lnTo>
                    <a:pt x="3630" y="32"/>
                  </a:lnTo>
                  <a:lnTo>
                    <a:pt x="3717" y="46"/>
                  </a:lnTo>
                  <a:lnTo>
                    <a:pt x="3802" y="64"/>
                  </a:lnTo>
                  <a:lnTo>
                    <a:pt x="3888" y="83"/>
                  </a:lnTo>
                  <a:lnTo>
                    <a:pt x="3974" y="105"/>
                  </a:lnTo>
                  <a:lnTo>
                    <a:pt x="4058" y="130"/>
                  </a:lnTo>
                  <a:lnTo>
                    <a:pt x="4142" y="157"/>
                  </a:lnTo>
                  <a:lnTo>
                    <a:pt x="4226" y="187"/>
                  </a:lnTo>
                  <a:lnTo>
                    <a:pt x="4311" y="219"/>
                  </a:lnTo>
                  <a:lnTo>
                    <a:pt x="4394" y="254"/>
                  </a:lnTo>
                  <a:lnTo>
                    <a:pt x="4477" y="290"/>
                  </a:lnTo>
                  <a:lnTo>
                    <a:pt x="4560" y="330"/>
                  </a:lnTo>
                  <a:lnTo>
                    <a:pt x="4642" y="373"/>
                  </a:lnTo>
                  <a:lnTo>
                    <a:pt x="4724" y="417"/>
                  </a:lnTo>
                  <a:lnTo>
                    <a:pt x="4805" y="464"/>
                  </a:lnTo>
                  <a:lnTo>
                    <a:pt x="4886" y="514"/>
                  </a:lnTo>
                  <a:lnTo>
                    <a:pt x="4966" y="566"/>
                  </a:lnTo>
                  <a:lnTo>
                    <a:pt x="5046" y="621"/>
                  </a:lnTo>
                  <a:lnTo>
                    <a:pt x="5126" y="677"/>
                  </a:lnTo>
                  <a:lnTo>
                    <a:pt x="5205" y="736"/>
                  </a:lnTo>
                  <a:lnTo>
                    <a:pt x="5283" y="799"/>
                  </a:lnTo>
                  <a:lnTo>
                    <a:pt x="5360" y="863"/>
                  </a:lnTo>
                  <a:lnTo>
                    <a:pt x="5437" y="930"/>
                  </a:lnTo>
                  <a:lnTo>
                    <a:pt x="5514" y="999"/>
                  </a:lnTo>
                  <a:lnTo>
                    <a:pt x="5589" y="1070"/>
                  </a:lnTo>
                  <a:lnTo>
                    <a:pt x="5664" y="1144"/>
                  </a:lnTo>
                  <a:lnTo>
                    <a:pt x="5738" y="1220"/>
                  </a:lnTo>
                  <a:lnTo>
                    <a:pt x="5813" y="1299"/>
                  </a:lnTo>
                  <a:lnTo>
                    <a:pt x="5813" y="1299"/>
                  </a:lnTo>
                  <a:lnTo>
                    <a:pt x="5886" y="1220"/>
                  </a:lnTo>
                  <a:lnTo>
                    <a:pt x="5961" y="1144"/>
                  </a:lnTo>
                  <a:lnTo>
                    <a:pt x="6035" y="1070"/>
                  </a:lnTo>
                  <a:lnTo>
                    <a:pt x="6111" y="999"/>
                  </a:lnTo>
                  <a:lnTo>
                    <a:pt x="6188" y="930"/>
                  </a:lnTo>
                  <a:lnTo>
                    <a:pt x="6264" y="863"/>
                  </a:lnTo>
                  <a:lnTo>
                    <a:pt x="6342" y="799"/>
                  </a:lnTo>
                  <a:lnTo>
                    <a:pt x="6420" y="736"/>
                  </a:lnTo>
                  <a:lnTo>
                    <a:pt x="6499" y="677"/>
                  </a:lnTo>
                  <a:lnTo>
                    <a:pt x="6579" y="621"/>
                  </a:lnTo>
                  <a:lnTo>
                    <a:pt x="6659" y="566"/>
                  </a:lnTo>
                  <a:lnTo>
                    <a:pt x="6738" y="514"/>
                  </a:lnTo>
                  <a:lnTo>
                    <a:pt x="6819" y="464"/>
                  </a:lnTo>
                  <a:lnTo>
                    <a:pt x="6900" y="417"/>
                  </a:lnTo>
                  <a:lnTo>
                    <a:pt x="6983" y="373"/>
                  </a:lnTo>
                  <a:lnTo>
                    <a:pt x="7065" y="330"/>
                  </a:lnTo>
                  <a:lnTo>
                    <a:pt x="7148" y="290"/>
                  </a:lnTo>
                  <a:lnTo>
                    <a:pt x="7231" y="254"/>
                  </a:lnTo>
                  <a:lnTo>
                    <a:pt x="7314" y="219"/>
                  </a:lnTo>
                  <a:lnTo>
                    <a:pt x="7398" y="187"/>
                  </a:lnTo>
                  <a:lnTo>
                    <a:pt x="7483" y="157"/>
                  </a:lnTo>
                  <a:lnTo>
                    <a:pt x="7567" y="130"/>
                  </a:lnTo>
                  <a:lnTo>
                    <a:pt x="7652" y="105"/>
                  </a:lnTo>
                  <a:lnTo>
                    <a:pt x="7736" y="83"/>
                  </a:lnTo>
                  <a:lnTo>
                    <a:pt x="7823" y="64"/>
                  </a:lnTo>
                  <a:lnTo>
                    <a:pt x="7908" y="46"/>
                  </a:lnTo>
                  <a:lnTo>
                    <a:pt x="7995" y="32"/>
                  </a:lnTo>
                  <a:lnTo>
                    <a:pt x="8038" y="26"/>
                  </a:lnTo>
                  <a:lnTo>
                    <a:pt x="8081" y="20"/>
                  </a:lnTo>
                  <a:lnTo>
                    <a:pt x="8124" y="16"/>
                  </a:lnTo>
                  <a:lnTo>
                    <a:pt x="8167" y="12"/>
                  </a:lnTo>
                  <a:lnTo>
                    <a:pt x="8211" y="7"/>
                  </a:lnTo>
                  <a:lnTo>
                    <a:pt x="8254" y="5"/>
                  </a:lnTo>
                  <a:lnTo>
                    <a:pt x="8297" y="2"/>
                  </a:lnTo>
                  <a:lnTo>
                    <a:pt x="8341" y="1"/>
                  </a:lnTo>
                  <a:lnTo>
                    <a:pt x="8384" y="0"/>
                  </a:lnTo>
                  <a:lnTo>
                    <a:pt x="8428" y="0"/>
                  </a:lnTo>
                  <a:lnTo>
                    <a:pt x="8428" y="0"/>
                  </a:lnTo>
                  <a:lnTo>
                    <a:pt x="8506" y="1"/>
                  </a:lnTo>
                  <a:lnTo>
                    <a:pt x="8585" y="4"/>
                  </a:lnTo>
                  <a:lnTo>
                    <a:pt x="8664" y="10"/>
                  </a:lnTo>
                  <a:lnTo>
                    <a:pt x="8742" y="17"/>
                  </a:lnTo>
                  <a:lnTo>
                    <a:pt x="8820" y="27"/>
                  </a:lnTo>
                  <a:lnTo>
                    <a:pt x="8897" y="38"/>
                  </a:lnTo>
                  <a:lnTo>
                    <a:pt x="8975" y="52"/>
                  </a:lnTo>
                  <a:lnTo>
                    <a:pt x="9052" y="68"/>
                  </a:lnTo>
                  <a:lnTo>
                    <a:pt x="9129" y="86"/>
                  </a:lnTo>
                  <a:lnTo>
                    <a:pt x="9205" y="107"/>
                  </a:lnTo>
                  <a:lnTo>
                    <a:pt x="9281" y="130"/>
                  </a:lnTo>
                  <a:lnTo>
                    <a:pt x="9356" y="153"/>
                  </a:lnTo>
                  <a:lnTo>
                    <a:pt x="9431" y="180"/>
                  </a:lnTo>
                  <a:lnTo>
                    <a:pt x="9505" y="209"/>
                  </a:lnTo>
                  <a:lnTo>
                    <a:pt x="9580" y="240"/>
                  </a:lnTo>
                  <a:lnTo>
                    <a:pt x="9653" y="273"/>
                  </a:lnTo>
                  <a:lnTo>
                    <a:pt x="9653" y="273"/>
                  </a:lnTo>
                  <a:lnTo>
                    <a:pt x="9724" y="307"/>
                  </a:lnTo>
                  <a:lnTo>
                    <a:pt x="9793" y="342"/>
                  </a:lnTo>
                  <a:lnTo>
                    <a:pt x="9862" y="379"/>
                  </a:lnTo>
                  <a:lnTo>
                    <a:pt x="9929" y="418"/>
                  </a:lnTo>
                  <a:lnTo>
                    <a:pt x="9996" y="458"/>
                  </a:lnTo>
                  <a:lnTo>
                    <a:pt x="10062" y="500"/>
                  </a:lnTo>
                  <a:lnTo>
                    <a:pt x="10126" y="543"/>
                  </a:lnTo>
                  <a:lnTo>
                    <a:pt x="10190" y="589"/>
                  </a:lnTo>
                  <a:lnTo>
                    <a:pt x="10253" y="636"/>
                  </a:lnTo>
                  <a:lnTo>
                    <a:pt x="10315" y="685"/>
                  </a:lnTo>
                  <a:lnTo>
                    <a:pt x="10376" y="735"/>
                  </a:lnTo>
                  <a:lnTo>
                    <a:pt x="10436" y="787"/>
                  </a:lnTo>
                  <a:lnTo>
                    <a:pt x="10496" y="840"/>
                  </a:lnTo>
                  <a:lnTo>
                    <a:pt x="10553" y="895"/>
                  </a:lnTo>
                  <a:lnTo>
                    <a:pt x="10610" y="952"/>
                  </a:lnTo>
                  <a:lnTo>
                    <a:pt x="10666" y="1011"/>
                  </a:lnTo>
                  <a:lnTo>
                    <a:pt x="10666" y="1011"/>
                  </a:lnTo>
                  <a:lnTo>
                    <a:pt x="10727" y="1078"/>
                  </a:lnTo>
                  <a:lnTo>
                    <a:pt x="10786" y="1146"/>
                  </a:lnTo>
                  <a:lnTo>
                    <a:pt x="10845" y="1216"/>
                  </a:lnTo>
                  <a:lnTo>
                    <a:pt x="10900" y="1287"/>
                  </a:lnTo>
                  <a:lnTo>
                    <a:pt x="10954" y="1360"/>
                  </a:lnTo>
                  <a:lnTo>
                    <a:pt x="11006" y="1433"/>
                  </a:lnTo>
                  <a:lnTo>
                    <a:pt x="11055" y="1509"/>
                  </a:lnTo>
                  <a:lnTo>
                    <a:pt x="11103" y="1584"/>
                  </a:lnTo>
                  <a:lnTo>
                    <a:pt x="11148" y="1662"/>
                  </a:lnTo>
                  <a:lnTo>
                    <a:pt x="11192" y="1740"/>
                  </a:lnTo>
                  <a:lnTo>
                    <a:pt x="11235" y="1820"/>
                  </a:lnTo>
                  <a:lnTo>
                    <a:pt x="11273" y="1900"/>
                  </a:lnTo>
                  <a:lnTo>
                    <a:pt x="11311" y="1981"/>
                  </a:lnTo>
                  <a:lnTo>
                    <a:pt x="11347" y="2063"/>
                  </a:lnTo>
                  <a:lnTo>
                    <a:pt x="11381" y="2146"/>
                  </a:lnTo>
                  <a:lnTo>
                    <a:pt x="11413" y="2230"/>
                  </a:lnTo>
                  <a:lnTo>
                    <a:pt x="11442" y="2314"/>
                  </a:lnTo>
                  <a:lnTo>
                    <a:pt x="11469" y="2400"/>
                  </a:lnTo>
                  <a:lnTo>
                    <a:pt x="11494" y="2485"/>
                  </a:lnTo>
                  <a:lnTo>
                    <a:pt x="11517" y="2571"/>
                  </a:lnTo>
                  <a:lnTo>
                    <a:pt x="11538" y="2659"/>
                  </a:lnTo>
                  <a:lnTo>
                    <a:pt x="11556" y="2746"/>
                  </a:lnTo>
                  <a:lnTo>
                    <a:pt x="11573" y="2835"/>
                  </a:lnTo>
                  <a:lnTo>
                    <a:pt x="11587" y="2922"/>
                  </a:lnTo>
                  <a:lnTo>
                    <a:pt x="11598" y="3012"/>
                  </a:lnTo>
                  <a:lnTo>
                    <a:pt x="11608" y="3101"/>
                  </a:lnTo>
                  <a:lnTo>
                    <a:pt x="11616" y="3190"/>
                  </a:lnTo>
                  <a:lnTo>
                    <a:pt x="11621" y="3281"/>
                  </a:lnTo>
                  <a:lnTo>
                    <a:pt x="11624" y="3371"/>
                  </a:lnTo>
                  <a:lnTo>
                    <a:pt x="11624" y="3461"/>
                  </a:lnTo>
                  <a:lnTo>
                    <a:pt x="11622" y="3551"/>
                  </a:lnTo>
                  <a:lnTo>
                    <a:pt x="11619" y="3642"/>
                  </a:lnTo>
                  <a:lnTo>
                    <a:pt x="11619" y="3642"/>
                  </a:lnTo>
                  <a:lnTo>
                    <a:pt x="11619" y="3650"/>
                  </a:lnTo>
                  <a:lnTo>
                    <a:pt x="11619" y="3650"/>
                  </a:lnTo>
                  <a:lnTo>
                    <a:pt x="11615" y="3728"/>
                  </a:lnTo>
                  <a:lnTo>
                    <a:pt x="11608" y="3807"/>
                  </a:lnTo>
                  <a:lnTo>
                    <a:pt x="11602" y="3885"/>
                  </a:lnTo>
                  <a:lnTo>
                    <a:pt x="11594" y="3962"/>
                  </a:lnTo>
                  <a:lnTo>
                    <a:pt x="11586" y="4041"/>
                  </a:lnTo>
                  <a:lnTo>
                    <a:pt x="11576" y="4119"/>
                  </a:lnTo>
                  <a:lnTo>
                    <a:pt x="11565" y="4197"/>
                  </a:lnTo>
                  <a:lnTo>
                    <a:pt x="11553" y="4275"/>
                  </a:lnTo>
                  <a:lnTo>
                    <a:pt x="11541" y="4352"/>
                  </a:lnTo>
                  <a:lnTo>
                    <a:pt x="11527" y="4430"/>
                  </a:lnTo>
                  <a:lnTo>
                    <a:pt x="11512" y="4507"/>
                  </a:lnTo>
                  <a:lnTo>
                    <a:pt x="11497" y="4585"/>
                  </a:lnTo>
                  <a:lnTo>
                    <a:pt x="11480" y="4661"/>
                  </a:lnTo>
                  <a:lnTo>
                    <a:pt x="11462" y="4738"/>
                  </a:lnTo>
                  <a:lnTo>
                    <a:pt x="11444" y="4815"/>
                  </a:lnTo>
                  <a:lnTo>
                    <a:pt x="11424" y="4890"/>
                  </a:lnTo>
                  <a:lnTo>
                    <a:pt x="11424" y="4890"/>
                  </a:lnTo>
                  <a:lnTo>
                    <a:pt x="11421" y="4899"/>
                  </a:lnTo>
                  <a:lnTo>
                    <a:pt x="11417" y="4906"/>
                  </a:lnTo>
                  <a:lnTo>
                    <a:pt x="11412" y="4913"/>
                  </a:lnTo>
                  <a:lnTo>
                    <a:pt x="11405" y="4918"/>
                  </a:lnTo>
                  <a:lnTo>
                    <a:pt x="11399" y="4923"/>
                  </a:lnTo>
                  <a:lnTo>
                    <a:pt x="11391" y="4927"/>
                  </a:lnTo>
                  <a:lnTo>
                    <a:pt x="11382" y="4929"/>
                  </a:lnTo>
                  <a:lnTo>
                    <a:pt x="11374" y="4929"/>
                  </a:lnTo>
                  <a:lnTo>
                    <a:pt x="7299" y="4929"/>
                  </a:lnTo>
                  <a:lnTo>
                    <a:pt x="6681" y="6421"/>
                  </a:lnTo>
                  <a:lnTo>
                    <a:pt x="6681" y="6421"/>
                  </a:lnTo>
                  <a:lnTo>
                    <a:pt x="6678" y="6427"/>
                  </a:lnTo>
                  <a:lnTo>
                    <a:pt x="6674" y="6432"/>
                  </a:lnTo>
                  <a:lnTo>
                    <a:pt x="6669" y="6438"/>
                  </a:lnTo>
                  <a:lnTo>
                    <a:pt x="6664" y="6442"/>
                  </a:lnTo>
                  <a:lnTo>
                    <a:pt x="6657" y="6446"/>
                  </a:lnTo>
                  <a:lnTo>
                    <a:pt x="6651" y="6449"/>
                  </a:lnTo>
                  <a:lnTo>
                    <a:pt x="6645" y="6451"/>
                  </a:lnTo>
                  <a:lnTo>
                    <a:pt x="6637" y="6452"/>
                  </a:lnTo>
                  <a:lnTo>
                    <a:pt x="6637" y="6452"/>
                  </a:lnTo>
                  <a:lnTo>
                    <a:pt x="6634" y="6452"/>
                  </a:lnTo>
                  <a:lnTo>
                    <a:pt x="6634" y="6452"/>
                  </a:lnTo>
                  <a:close/>
                </a:path>
              </a:pathLst>
            </a:custGeom>
            <a:solidFill>
              <a:srgbClr val="E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133725" y="3171825"/>
              <a:ext cx="3403600" cy="2062163"/>
            </a:xfrm>
            <a:custGeom>
              <a:avLst/>
              <a:gdLst>
                <a:gd name="T0" fmla="*/ 5350 w 10719"/>
                <a:gd name="T1" fmla="*/ 6492 h 6494"/>
                <a:gd name="T2" fmla="*/ 5283 w 10719"/>
                <a:gd name="T3" fmla="*/ 6457 h 6494"/>
                <a:gd name="T4" fmla="*/ 4927 w 10719"/>
                <a:gd name="T5" fmla="*/ 6266 h 6494"/>
                <a:gd name="T6" fmla="*/ 4394 w 10719"/>
                <a:gd name="T7" fmla="*/ 5962 h 6494"/>
                <a:gd name="T8" fmla="*/ 3899 w 10719"/>
                <a:gd name="T9" fmla="*/ 5654 h 6494"/>
                <a:gd name="T10" fmla="*/ 3538 w 10719"/>
                <a:gd name="T11" fmla="*/ 5410 h 6494"/>
                <a:gd name="T12" fmla="*/ 3157 w 10719"/>
                <a:gd name="T13" fmla="*/ 5136 h 6494"/>
                <a:gd name="T14" fmla="*/ 2767 w 10719"/>
                <a:gd name="T15" fmla="*/ 4833 h 6494"/>
                <a:gd name="T16" fmla="*/ 2440 w 10719"/>
                <a:gd name="T17" fmla="*/ 4561 h 6494"/>
                <a:gd name="T18" fmla="*/ 2031 w 10719"/>
                <a:gd name="T19" fmla="*/ 4189 h 6494"/>
                <a:gd name="T20" fmla="*/ 1650 w 10719"/>
                <a:gd name="T21" fmla="*/ 3808 h 6494"/>
                <a:gd name="T22" fmla="*/ 1300 w 10719"/>
                <a:gd name="T23" fmla="*/ 3418 h 6494"/>
                <a:gd name="T24" fmla="*/ 1120 w 10719"/>
                <a:gd name="T25" fmla="*/ 3201 h 6494"/>
                <a:gd name="T26" fmla="*/ 933 w 10719"/>
                <a:gd name="T27" fmla="*/ 2959 h 6494"/>
                <a:gd name="T28" fmla="*/ 758 w 10719"/>
                <a:gd name="T29" fmla="*/ 2714 h 6494"/>
                <a:gd name="T30" fmla="*/ 595 w 10719"/>
                <a:gd name="T31" fmla="*/ 2467 h 6494"/>
                <a:gd name="T32" fmla="*/ 442 w 10719"/>
                <a:gd name="T33" fmla="*/ 2217 h 6494"/>
                <a:gd name="T34" fmla="*/ 302 w 10719"/>
                <a:gd name="T35" fmla="*/ 1966 h 6494"/>
                <a:gd name="T36" fmla="*/ 173 w 10719"/>
                <a:gd name="T37" fmla="*/ 1712 h 6494"/>
                <a:gd name="T38" fmla="*/ 58 w 10719"/>
                <a:gd name="T39" fmla="*/ 1456 h 6494"/>
                <a:gd name="T40" fmla="*/ 4 w 10719"/>
                <a:gd name="T41" fmla="*/ 1326 h 6494"/>
                <a:gd name="T42" fmla="*/ 0 w 10719"/>
                <a:gd name="T43" fmla="*/ 1301 h 6494"/>
                <a:gd name="T44" fmla="*/ 8 w 10719"/>
                <a:gd name="T45" fmla="*/ 1276 h 6494"/>
                <a:gd name="T46" fmla="*/ 21 w 10719"/>
                <a:gd name="T47" fmla="*/ 1264 h 6494"/>
                <a:gd name="T48" fmla="*/ 45 w 10719"/>
                <a:gd name="T49" fmla="*/ 1254 h 6494"/>
                <a:gd name="T50" fmla="*/ 3963 w 10719"/>
                <a:gd name="T51" fmla="*/ 31 h 6494"/>
                <a:gd name="T52" fmla="*/ 3980 w 10719"/>
                <a:gd name="T53" fmla="*/ 10 h 6494"/>
                <a:gd name="T54" fmla="*/ 4006 w 10719"/>
                <a:gd name="T55" fmla="*/ 0 h 6494"/>
                <a:gd name="T56" fmla="*/ 4017 w 10719"/>
                <a:gd name="T57" fmla="*/ 0 h 6494"/>
                <a:gd name="T58" fmla="*/ 4042 w 10719"/>
                <a:gd name="T59" fmla="*/ 10 h 6494"/>
                <a:gd name="T60" fmla="*/ 6315 w 10719"/>
                <a:gd name="T61" fmla="*/ 3658 h 6494"/>
                <a:gd name="T62" fmla="*/ 7287 w 10719"/>
                <a:gd name="T63" fmla="*/ 1294 h 6494"/>
                <a:gd name="T64" fmla="*/ 7312 w 10719"/>
                <a:gd name="T65" fmla="*/ 1278 h 6494"/>
                <a:gd name="T66" fmla="*/ 10667 w 10719"/>
                <a:gd name="T67" fmla="*/ 1274 h 6494"/>
                <a:gd name="T68" fmla="*/ 10692 w 10719"/>
                <a:gd name="T69" fmla="*/ 1281 h 6494"/>
                <a:gd name="T70" fmla="*/ 10710 w 10719"/>
                <a:gd name="T71" fmla="*/ 1298 h 6494"/>
                <a:gd name="T72" fmla="*/ 10717 w 10719"/>
                <a:gd name="T73" fmla="*/ 1315 h 6494"/>
                <a:gd name="T74" fmla="*/ 10717 w 10719"/>
                <a:gd name="T75" fmla="*/ 1340 h 6494"/>
                <a:gd name="T76" fmla="*/ 10661 w 10719"/>
                <a:gd name="T77" fmla="*/ 1474 h 6494"/>
                <a:gd name="T78" fmla="*/ 10545 w 10719"/>
                <a:gd name="T79" fmla="*/ 1729 h 6494"/>
                <a:gd name="T80" fmla="*/ 10416 w 10719"/>
                <a:gd name="T81" fmla="*/ 1982 h 6494"/>
                <a:gd name="T82" fmla="*/ 10276 w 10719"/>
                <a:gd name="T83" fmla="*/ 2232 h 6494"/>
                <a:gd name="T84" fmla="*/ 10123 w 10719"/>
                <a:gd name="T85" fmla="*/ 2482 h 6494"/>
                <a:gd name="T86" fmla="*/ 9959 w 10719"/>
                <a:gd name="T87" fmla="*/ 2728 h 6494"/>
                <a:gd name="T88" fmla="*/ 9784 w 10719"/>
                <a:gd name="T89" fmla="*/ 2971 h 6494"/>
                <a:gd name="T90" fmla="*/ 9598 w 10719"/>
                <a:gd name="T91" fmla="*/ 3213 h 6494"/>
                <a:gd name="T92" fmla="*/ 9418 w 10719"/>
                <a:gd name="T93" fmla="*/ 3430 h 6494"/>
                <a:gd name="T94" fmla="*/ 9068 w 10719"/>
                <a:gd name="T95" fmla="*/ 3818 h 6494"/>
                <a:gd name="T96" fmla="*/ 8688 w 10719"/>
                <a:gd name="T97" fmla="*/ 4197 h 6494"/>
                <a:gd name="T98" fmla="*/ 8279 w 10719"/>
                <a:gd name="T99" fmla="*/ 4568 h 6494"/>
                <a:gd name="T100" fmla="*/ 7953 w 10719"/>
                <a:gd name="T101" fmla="*/ 4839 h 6494"/>
                <a:gd name="T102" fmla="*/ 7563 w 10719"/>
                <a:gd name="T103" fmla="*/ 5141 h 6494"/>
                <a:gd name="T104" fmla="*/ 7184 w 10719"/>
                <a:gd name="T105" fmla="*/ 5414 h 6494"/>
                <a:gd name="T106" fmla="*/ 6823 w 10719"/>
                <a:gd name="T107" fmla="*/ 5656 h 6494"/>
                <a:gd name="T108" fmla="*/ 6331 w 10719"/>
                <a:gd name="T109" fmla="*/ 5964 h 6494"/>
                <a:gd name="T110" fmla="*/ 5799 w 10719"/>
                <a:gd name="T111" fmla="*/ 6267 h 6494"/>
                <a:gd name="T112" fmla="*/ 5444 w 10719"/>
                <a:gd name="T113" fmla="*/ 6457 h 6494"/>
                <a:gd name="T114" fmla="*/ 5377 w 10719"/>
                <a:gd name="T115" fmla="*/ 6492 h 6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19" h="6494">
                  <a:moveTo>
                    <a:pt x="5364" y="6494"/>
                  </a:moveTo>
                  <a:lnTo>
                    <a:pt x="5364" y="6494"/>
                  </a:lnTo>
                  <a:lnTo>
                    <a:pt x="5356" y="6494"/>
                  </a:lnTo>
                  <a:lnTo>
                    <a:pt x="5350" y="6492"/>
                  </a:lnTo>
                  <a:lnTo>
                    <a:pt x="5343" y="6490"/>
                  </a:lnTo>
                  <a:lnTo>
                    <a:pt x="5338" y="6487"/>
                  </a:lnTo>
                  <a:lnTo>
                    <a:pt x="5338" y="6487"/>
                  </a:lnTo>
                  <a:lnTo>
                    <a:pt x="5283" y="6457"/>
                  </a:lnTo>
                  <a:lnTo>
                    <a:pt x="5201" y="6414"/>
                  </a:lnTo>
                  <a:lnTo>
                    <a:pt x="5201" y="6414"/>
                  </a:lnTo>
                  <a:lnTo>
                    <a:pt x="5031" y="6323"/>
                  </a:lnTo>
                  <a:lnTo>
                    <a:pt x="4927" y="6266"/>
                  </a:lnTo>
                  <a:lnTo>
                    <a:pt x="4809" y="6201"/>
                  </a:lnTo>
                  <a:lnTo>
                    <a:pt x="4680" y="6129"/>
                  </a:lnTo>
                  <a:lnTo>
                    <a:pt x="4542" y="6049"/>
                  </a:lnTo>
                  <a:lnTo>
                    <a:pt x="4394" y="5962"/>
                  </a:lnTo>
                  <a:lnTo>
                    <a:pt x="4236" y="5866"/>
                  </a:lnTo>
                  <a:lnTo>
                    <a:pt x="4071" y="5764"/>
                  </a:lnTo>
                  <a:lnTo>
                    <a:pt x="3986" y="5710"/>
                  </a:lnTo>
                  <a:lnTo>
                    <a:pt x="3899" y="5654"/>
                  </a:lnTo>
                  <a:lnTo>
                    <a:pt x="3811" y="5595"/>
                  </a:lnTo>
                  <a:lnTo>
                    <a:pt x="3721" y="5535"/>
                  </a:lnTo>
                  <a:lnTo>
                    <a:pt x="3631" y="5473"/>
                  </a:lnTo>
                  <a:lnTo>
                    <a:pt x="3538" y="5410"/>
                  </a:lnTo>
                  <a:lnTo>
                    <a:pt x="3444" y="5345"/>
                  </a:lnTo>
                  <a:lnTo>
                    <a:pt x="3350" y="5277"/>
                  </a:lnTo>
                  <a:lnTo>
                    <a:pt x="3254" y="5208"/>
                  </a:lnTo>
                  <a:lnTo>
                    <a:pt x="3157" y="5136"/>
                  </a:lnTo>
                  <a:lnTo>
                    <a:pt x="3060" y="5063"/>
                  </a:lnTo>
                  <a:lnTo>
                    <a:pt x="2963" y="4988"/>
                  </a:lnTo>
                  <a:lnTo>
                    <a:pt x="2865" y="4912"/>
                  </a:lnTo>
                  <a:lnTo>
                    <a:pt x="2767" y="4833"/>
                  </a:lnTo>
                  <a:lnTo>
                    <a:pt x="2767" y="4833"/>
                  </a:lnTo>
                  <a:lnTo>
                    <a:pt x="2656" y="4743"/>
                  </a:lnTo>
                  <a:lnTo>
                    <a:pt x="2547" y="4653"/>
                  </a:lnTo>
                  <a:lnTo>
                    <a:pt x="2440" y="4561"/>
                  </a:lnTo>
                  <a:lnTo>
                    <a:pt x="2336" y="4469"/>
                  </a:lnTo>
                  <a:lnTo>
                    <a:pt x="2232" y="4376"/>
                  </a:lnTo>
                  <a:lnTo>
                    <a:pt x="2130" y="4283"/>
                  </a:lnTo>
                  <a:lnTo>
                    <a:pt x="2031" y="4189"/>
                  </a:lnTo>
                  <a:lnTo>
                    <a:pt x="1933" y="4094"/>
                  </a:lnTo>
                  <a:lnTo>
                    <a:pt x="1837" y="3999"/>
                  </a:lnTo>
                  <a:lnTo>
                    <a:pt x="1742" y="3904"/>
                  </a:lnTo>
                  <a:lnTo>
                    <a:pt x="1650" y="3808"/>
                  </a:lnTo>
                  <a:lnTo>
                    <a:pt x="1559" y="3711"/>
                  </a:lnTo>
                  <a:lnTo>
                    <a:pt x="1471" y="3614"/>
                  </a:lnTo>
                  <a:lnTo>
                    <a:pt x="1384" y="3516"/>
                  </a:lnTo>
                  <a:lnTo>
                    <a:pt x="1300" y="3418"/>
                  </a:lnTo>
                  <a:lnTo>
                    <a:pt x="1217" y="3320"/>
                  </a:lnTo>
                  <a:lnTo>
                    <a:pt x="1217" y="3320"/>
                  </a:lnTo>
                  <a:lnTo>
                    <a:pt x="1168" y="3260"/>
                  </a:lnTo>
                  <a:lnTo>
                    <a:pt x="1120" y="3201"/>
                  </a:lnTo>
                  <a:lnTo>
                    <a:pt x="1072" y="3141"/>
                  </a:lnTo>
                  <a:lnTo>
                    <a:pt x="1024" y="3080"/>
                  </a:lnTo>
                  <a:lnTo>
                    <a:pt x="978" y="3020"/>
                  </a:lnTo>
                  <a:lnTo>
                    <a:pt x="933" y="2959"/>
                  </a:lnTo>
                  <a:lnTo>
                    <a:pt x="888" y="2898"/>
                  </a:lnTo>
                  <a:lnTo>
                    <a:pt x="844" y="2837"/>
                  </a:lnTo>
                  <a:lnTo>
                    <a:pt x="801" y="2776"/>
                  </a:lnTo>
                  <a:lnTo>
                    <a:pt x="758" y="2714"/>
                  </a:lnTo>
                  <a:lnTo>
                    <a:pt x="716" y="2652"/>
                  </a:lnTo>
                  <a:lnTo>
                    <a:pt x="675" y="2591"/>
                  </a:lnTo>
                  <a:lnTo>
                    <a:pt x="635" y="2529"/>
                  </a:lnTo>
                  <a:lnTo>
                    <a:pt x="595" y="2467"/>
                  </a:lnTo>
                  <a:lnTo>
                    <a:pt x="556" y="2405"/>
                  </a:lnTo>
                  <a:lnTo>
                    <a:pt x="517" y="2342"/>
                  </a:lnTo>
                  <a:lnTo>
                    <a:pt x="479" y="2280"/>
                  </a:lnTo>
                  <a:lnTo>
                    <a:pt x="442" y="2217"/>
                  </a:lnTo>
                  <a:lnTo>
                    <a:pt x="407" y="2155"/>
                  </a:lnTo>
                  <a:lnTo>
                    <a:pt x="371" y="2092"/>
                  </a:lnTo>
                  <a:lnTo>
                    <a:pt x="337" y="2028"/>
                  </a:lnTo>
                  <a:lnTo>
                    <a:pt x="302" y="1966"/>
                  </a:lnTo>
                  <a:lnTo>
                    <a:pt x="270" y="1902"/>
                  </a:lnTo>
                  <a:lnTo>
                    <a:pt x="236" y="1839"/>
                  </a:lnTo>
                  <a:lnTo>
                    <a:pt x="205" y="1775"/>
                  </a:lnTo>
                  <a:lnTo>
                    <a:pt x="173" y="1712"/>
                  </a:lnTo>
                  <a:lnTo>
                    <a:pt x="144" y="1648"/>
                  </a:lnTo>
                  <a:lnTo>
                    <a:pt x="114" y="1584"/>
                  </a:lnTo>
                  <a:lnTo>
                    <a:pt x="86" y="1519"/>
                  </a:lnTo>
                  <a:lnTo>
                    <a:pt x="58" y="1456"/>
                  </a:lnTo>
                  <a:lnTo>
                    <a:pt x="31" y="1392"/>
                  </a:lnTo>
                  <a:lnTo>
                    <a:pt x="4" y="1327"/>
                  </a:lnTo>
                  <a:lnTo>
                    <a:pt x="4" y="1326"/>
                  </a:lnTo>
                  <a:lnTo>
                    <a:pt x="4" y="1326"/>
                  </a:lnTo>
                  <a:lnTo>
                    <a:pt x="2" y="1320"/>
                  </a:lnTo>
                  <a:lnTo>
                    <a:pt x="0" y="1313"/>
                  </a:lnTo>
                  <a:lnTo>
                    <a:pt x="0" y="1308"/>
                  </a:lnTo>
                  <a:lnTo>
                    <a:pt x="0" y="1301"/>
                  </a:lnTo>
                  <a:lnTo>
                    <a:pt x="1" y="1295"/>
                  </a:lnTo>
                  <a:lnTo>
                    <a:pt x="2" y="1288"/>
                  </a:lnTo>
                  <a:lnTo>
                    <a:pt x="5" y="1283"/>
                  </a:lnTo>
                  <a:lnTo>
                    <a:pt x="8" y="1276"/>
                  </a:lnTo>
                  <a:lnTo>
                    <a:pt x="8" y="1276"/>
                  </a:lnTo>
                  <a:lnTo>
                    <a:pt x="11" y="1272"/>
                  </a:lnTo>
                  <a:lnTo>
                    <a:pt x="16" y="1267"/>
                  </a:lnTo>
                  <a:lnTo>
                    <a:pt x="21" y="1264"/>
                  </a:lnTo>
                  <a:lnTo>
                    <a:pt x="27" y="1260"/>
                  </a:lnTo>
                  <a:lnTo>
                    <a:pt x="32" y="1257"/>
                  </a:lnTo>
                  <a:lnTo>
                    <a:pt x="38" y="1255"/>
                  </a:lnTo>
                  <a:lnTo>
                    <a:pt x="45" y="1254"/>
                  </a:lnTo>
                  <a:lnTo>
                    <a:pt x="51" y="1254"/>
                  </a:lnTo>
                  <a:lnTo>
                    <a:pt x="3445" y="1254"/>
                  </a:lnTo>
                  <a:lnTo>
                    <a:pt x="3963" y="31"/>
                  </a:lnTo>
                  <a:lnTo>
                    <a:pt x="3963" y="31"/>
                  </a:lnTo>
                  <a:lnTo>
                    <a:pt x="3966" y="25"/>
                  </a:lnTo>
                  <a:lnTo>
                    <a:pt x="3971" y="19"/>
                  </a:lnTo>
                  <a:lnTo>
                    <a:pt x="3975" y="14"/>
                  </a:lnTo>
                  <a:lnTo>
                    <a:pt x="3980" y="10"/>
                  </a:lnTo>
                  <a:lnTo>
                    <a:pt x="3987" y="5"/>
                  </a:lnTo>
                  <a:lnTo>
                    <a:pt x="3993" y="3"/>
                  </a:lnTo>
                  <a:lnTo>
                    <a:pt x="4000" y="1"/>
                  </a:lnTo>
                  <a:lnTo>
                    <a:pt x="4006" y="0"/>
                  </a:lnTo>
                  <a:lnTo>
                    <a:pt x="4006" y="0"/>
                  </a:lnTo>
                  <a:lnTo>
                    <a:pt x="4011" y="0"/>
                  </a:lnTo>
                  <a:lnTo>
                    <a:pt x="4011" y="0"/>
                  </a:lnTo>
                  <a:lnTo>
                    <a:pt x="4017" y="0"/>
                  </a:lnTo>
                  <a:lnTo>
                    <a:pt x="4024" y="1"/>
                  </a:lnTo>
                  <a:lnTo>
                    <a:pt x="4030" y="3"/>
                  </a:lnTo>
                  <a:lnTo>
                    <a:pt x="4036" y="6"/>
                  </a:lnTo>
                  <a:lnTo>
                    <a:pt x="4042" y="10"/>
                  </a:lnTo>
                  <a:lnTo>
                    <a:pt x="4046" y="14"/>
                  </a:lnTo>
                  <a:lnTo>
                    <a:pt x="4051" y="18"/>
                  </a:lnTo>
                  <a:lnTo>
                    <a:pt x="4055" y="24"/>
                  </a:lnTo>
                  <a:lnTo>
                    <a:pt x="6315" y="3658"/>
                  </a:lnTo>
                  <a:lnTo>
                    <a:pt x="7280" y="1307"/>
                  </a:lnTo>
                  <a:lnTo>
                    <a:pt x="7280" y="1307"/>
                  </a:lnTo>
                  <a:lnTo>
                    <a:pt x="7283" y="1300"/>
                  </a:lnTo>
                  <a:lnTo>
                    <a:pt x="7287" y="1294"/>
                  </a:lnTo>
                  <a:lnTo>
                    <a:pt x="7293" y="1288"/>
                  </a:lnTo>
                  <a:lnTo>
                    <a:pt x="7299" y="1284"/>
                  </a:lnTo>
                  <a:lnTo>
                    <a:pt x="7306" y="1280"/>
                  </a:lnTo>
                  <a:lnTo>
                    <a:pt x="7312" y="1278"/>
                  </a:lnTo>
                  <a:lnTo>
                    <a:pt x="7320" y="1275"/>
                  </a:lnTo>
                  <a:lnTo>
                    <a:pt x="7327" y="1274"/>
                  </a:lnTo>
                  <a:lnTo>
                    <a:pt x="10667" y="1274"/>
                  </a:lnTo>
                  <a:lnTo>
                    <a:pt x="10667" y="1274"/>
                  </a:lnTo>
                  <a:lnTo>
                    <a:pt x="10673" y="1275"/>
                  </a:lnTo>
                  <a:lnTo>
                    <a:pt x="10680" y="1276"/>
                  </a:lnTo>
                  <a:lnTo>
                    <a:pt x="10686" y="1279"/>
                  </a:lnTo>
                  <a:lnTo>
                    <a:pt x="10692" y="1281"/>
                  </a:lnTo>
                  <a:lnTo>
                    <a:pt x="10697" y="1284"/>
                  </a:lnTo>
                  <a:lnTo>
                    <a:pt x="10702" y="1288"/>
                  </a:lnTo>
                  <a:lnTo>
                    <a:pt x="10707" y="1293"/>
                  </a:lnTo>
                  <a:lnTo>
                    <a:pt x="10710" y="1298"/>
                  </a:lnTo>
                  <a:lnTo>
                    <a:pt x="10710" y="1298"/>
                  </a:lnTo>
                  <a:lnTo>
                    <a:pt x="10713" y="1303"/>
                  </a:lnTo>
                  <a:lnTo>
                    <a:pt x="10716" y="1309"/>
                  </a:lnTo>
                  <a:lnTo>
                    <a:pt x="10717" y="1315"/>
                  </a:lnTo>
                  <a:lnTo>
                    <a:pt x="10719" y="1322"/>
                  </a:lnTo>
                  <a:lnTo>
                    <a:pt x="10719" y="1327"/>
                  </a:lnTo>
                  <a:lnTo>
                    <a:pt x="10719" y="1334"/>
                  </a:lnTo>
                  <a:lnTo>
                    <a:pt x="10717" y="1340"/>
                  </a:lnTo>
                  <a:lnTo>
                    <a:pt x="10715" y="1347"/>
                  </a:lnTo>
                  <a:lnTo>
                    <a:pt x="10715" y="1347"/>
                  </a:lnTo>
                  <a:lnTo>
                    <a:pt x="10688" y="1410"/>
                  </a:lnTo>
                  <a:lnTo>
                    <a:pt x="10661" y="1474"/>
                  </a:lnTo>
                  <a:lnTo>
                    <a:pt x="10633" y="1538"/>
                  </a:lnTo>
                  <a:lnTo>
                    <a:pt x="10604" y="1602"/>
                  </a:lnTo>
                  <a:lnTo>
                    <a:pt x="10575" y="1665"/>
                  </a:lnTo>
                  <a:lnTo>
                    <a:pt x="10545" y="1729"/>
                  </a:lnTo>
                  <a:lnTo>
                    <a:pt x="10513" y="1792"/>
                  </a:lnTo>
                  <a:lnTo>
                    <a:pt x="10482" y="1855"/>
                  </a:lnTo>
                  <a:lnTo>
                    <a:pt x="10450" y="1919"/>
                  </a:lnTo>
                  <a:lnTo>
                    <a:pt x="10416" y="1982"/>
                  </a:lnTo>
                  <a:lnTo>
                    <a:pt x="10382" y="2044"/>
                  </a:lnTo>
                  <a:lnTo>
                    <a:pt x="10347" y="2107"/>
                  </a:lnTo>
                  <a:lnTo>
                    <a:pt x="10311" y="2170"/>
                  </a:lnTo>
                  <a:lnTo>
                    <a:pt x="10276" y="2232"/>
                  </a:lnTo>
                  <a:lnTo>
                    <a:pt x="10239" y="2295"/>
                  </a:lnTo>
                  <a:lnTo>
                    <a:pt x="10201" y="2358"/>
                  </a:lnTo>
                  <a:lnTo>
                    <a:pt x="10162" y="2419"/>
                  </a:lnTo>
                  <a:lnTo>
                    <a:pt x="10123" y="2482"/>
                  </a:lnTo>
                  <a:lnTo>
                    <a:pt x="10084" y="2543"/>
                  </a:lnTo>
                  <a:lnTo>
                    <a:pt x="10042" y="2605"/>
                  </a:lnTo>
                  <a:lnTo>
                    <a:pt x="10001" y="2666"/>
                  </a:lnTo>
                  <a:lnTo>
                    <a:pt x="9959" y="2728"/>
                  </a:lnTo>
                  <a:lnTo>
                    <a:pt x="9917" y="2788"/>
                  </a:lnTo>
                  <a:lnTo>
                    <a:pt x="9873" y="2850"/>
                  </a:lnTo>
                  <a:lnTo>
                    <a:pt x="9830" y="2911"/>
                  </a:lnTo>
                  <a:lnTo>
                    <a:pt x="9784" y="2971"/>
                  </a:lnTo>
                  <a:lnTo>
                    <a:pt x="9739" y="3033"/>
                  </a:lnTo>
                  <a:lnTo>
                    <a:pt x="9693" y="3092"/>
                  </a:lnTo>
                  <a:lnTo>
                    <a:pt x="9646" y="3152"/>
                  </a:lnTo>
                  <a:lnTo>
                    <a:pt x="9598" y="3213"/>
                  </a:lnTo>
                  <a:lnTo>
                    <a:pt x="9550" y="3272"/>
                  </a:lnTo>
                  <a:lnTo>
                    <a:pt x="9500" y="3332"/>
                  </a:lnTo>
                  <a:lnTo>
                    <a:pt x="9500" y="3332"/>
                  </a:lnTo>
                  <a:lnTo>
                    <a:pt x="9418" y="3430"/>
                  </a:lnTo>
                  <a:lnTo>
                    <a:pt x="9333" y="3527"/>
                  </a:lnTo>
                  <a:lnTo>
                    <a:pt x="9247" y="3624"/>
                  </a:lnTo>
                  <a:lnTo>
                    <a:pt x="9158" y="3722"/>
                  </a:lnTo>
                  <a:lnTo>
                    <a:pt x="9068" y="3818"/>
                  </a:lnTo>
                  <a:lnTo>
                    <a:pt x="8975" y="3913"/>
                  </a:lnTo>
                  <a:lnTo>
                    <a:pt x="8881" y="4009"/>
                  </a:lnTo>
                  <a:lnTo>
                    <a:pt x="8785" y="4103"/>
                  </a:lnTo>
                  <a:lnTo>
                    <a:pt x="8688" y="4197"/>
                  </a:lnTo>
                  <a:lnTo>
                    <a:pt x="8588" y="4291"/>
                  </a:lnTo>
                  <a:lnTo>
                    <a:pt x="8486" y="4384"/>
                  </a:lnTo>
                  <a:lnTo>
                    <a:pt x="8384" y="4477"/>
                  </a:lnTo>
                  <a:lnTo>
                    <a:pt x="8279" y="4568"/>
                  </a:lnTo>
                  <a:lnTo>
                    <a:pt x="8172" y="4659"/>
                  </a:lnTo>
                  <a:lnTo>
                    <a:pt x="8063" y="4750"/>
                  </a:lnTo>
                  <a:lnTo>
                    <a:pt x="7953" y="4839"/>
                  </a:lnTo>
                  <a:lnTo>
                    <a:pt x="7953" y="4839"/>
                  </a:lnTo>
                  <a:lnTo>
                    <a:pt x="7854" y="4917"/>
                  </a:lnTo>
                  <a:lnTo>
                    <a:pt x="7757" y="4994"/>
                  </a:lnTo>
                  <a:lnTo>
                    <a:pt x="7660" y="5068"/>
                  </a:lnTo>
                  <a:lnTo>
                    <a:pt x="7563" y="5141"/>
                  </a:lnTo>
                  <a:lnTo>
                    <a:pt x="7467" y="5212"/>
                  </a:lnTo>
                  <a:lnTo>
                    <a:pt x="7372" y="5281"/>
                  </a:lnTo>
                  <a:lnTo>
                    <a:pt x="7278" y="5348"/>
                  </a:lnTo>
                  <a:lnTo>
                    <a:pt x="7184" y="5414"/>
                  </a:lnTo>
                  <a:lnTo>
                    <a:pt x="7092" y="5477"/>
                  </a:lnTo>
                  <a:lnTo>
                    <a:pt x="7001" y="5538"/>
                  </a:lnTo>
                  <a:lnTo>
                    <a:pt x="6912" y="5599"/>
                  </a:lnTo>
                  <a:lnTo>
                    <a:pt x="6823" y="5656"/>
                  </a:lnTo>
                  <a:lnTo>
                    <a:pt x="6737" y="5712"/>
                  </a:lnTo>
                  <a:lnTo>
                    <a:pt x="6651" y="5766"/>
                  </a:lnTo>
                  <a:lnTo>
                    <a:pt x="6487" y="5869"/>
                  </a:lnTo>
                  <a:lnTo>
                    <a:pt x="6331" y="5964"/>
                  </a:lnTo>
                  <a:lnTo>
                    <a:pt x="6183" y="6050"/>
                  </a:lnTo>
                  <a:lnTo>
                    <a:pt x="6044" y="6130"/>
                  </a:lnTo>
                  <a:lnTo>
                    <a:pt x="5916" y="6202"/>
                  </a:lnTo>
                  <a:lnTo>
                    <a:pt x="5799" y="6267"/>
                  </a:lnTo>
                  <a:lnTo>
                    <a:pt x="5695" y="6323"/>
                  </a:lnTo>
                  <a:lnTo>
                    <a:pt x="5526" y="6414"/>
                  </a:lnTo>
                  <a:lnTo>
                    <a:pt x="5526" y="6414"/>
                  </a:lnTo>
                  <a:lnTo>
                    <a:pt x="5444" y="6457"/>
                  </a:lnTo>
                  <a:lnTo>
                    <a:pt x="5390" y="6487"/>
                  </a:lnTo>
                  <a:lnTo>
                    <a:pt x="5390" y="6487"/>
                  </a:lnTo>
                  <a:lnTo>
                    <a:pt x="5383" y="6490"/>
                  </a:lnTo>
                  <a:lnTo>
                    <a:pt x="5377" y="6492"/>
                  </a:lnTo>
                  <a:lnTo>
                    <a:pt x="5370" y="6494"/>
                  </a:lnTo>
                  <a:lnTo>
                    <a:pt x="5364" y="6494"/>
                  </a:lnTo>
                  <a:lnTo>
                    <a:pt x="5364" y="6494"/>
                  </a:lnTo>
                  <a:close/>
                </a:path>
              </a:pathLst>
            </a:custGeom>
            <a:solidFill>
              <a:srgbClr val="EF4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t="-5" r="21577" b="25000"/>
          <a:stretch>
            <a:fillRect/>
          </a:stretch>
        </p:blipFill>
        <p:spPr>
          <a:xfrm>
            <a:off x="2771800" y="-1"/>
            <a:ext cx="6372200" cy="5143501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 rot="5400000" flipH="1" flipV="1">
            <a:off x="102664" y="2548890"/>
            <a:ext cx="5143500" cy="45720"/>
          </a:xfrm>
          <a:prstGeom prst="rect">
            <a:avLst/>
          </a:prstGeom>
          <a:solidFill>
            <a:srgbClr val="71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3329948" y="776691"/>
            <a:ext cx="4626428" cy="5040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4400" b="1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329948" y="2075993"/>
            <a:ext cx="4626428" cy="385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2000" b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01. Contents sub title</a:t>
            </a:r>
            <a:endParaRPr lang="ko-KR" altLang="en-US"/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3329948" y="2563564"/>
            <a:ext cx="4626428" cy="385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2000" b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02. Contents sub title</a:t>
            </a:r>
            <a:endParaRPr lang="ko-KR" altLang="en-US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9948" y="3051135"/>
            <a:ext cx="4626428" cy="385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2000" b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03. Contents sub title</a:t>
            </a:r>
            <a:endParaRPr lang="ko-KR" altLang="en-US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4" hasCustomPrompt="1"/>
          </p:nvPr>
        </p:nvSpPr>
        <p:spPr>
          <a:xfrm>
            <a:off x="3329948" y="3538706"/>
            <a:ext cx="4626428" cy="385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2000" b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04. Contents sub title</a:t>
            </a:r>
            <a:endParaRPr lang="ko-KR" altLang="en-US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5" hasCustomPrompt="1"/>
          </p:nvPr>
        </p:nvSpPr>
        <p:spPr>
          <a:xfrm>
            <a:off x="3329948" y="4026276"/>
            <a:ext cx="4626428" cy="385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2000" b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05. Contents sub title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24"/>
          <a:stretch>
            <a:fillRect/>
          </a:stretch>
        </p:blipFill>
        <p:spPr>
          <a:xfrm>
            <a:off x="7092280" y="1770672"/>
            <a:ext cx="1393371" cy="29457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97" b="339"/>
          <a:stretch>
            <a:fillRect/>
          </a:stretch>
        </p:blipFill>
        <p:spPr>
          <a:xfrm>
            <a:off x="0" y="0"/>
            <a:ext cx="9144000" cy="3268589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 flipV="1">
            <a:off x="0" y="3332146"/>
            <a:ext cx="9144000" cy="85395"/>
          </a:xfrm>
          <a:prstGeom prst="rect">
            <a:avLst/>
          </a:prstGeom>
          <a:solidFill>
            <a:srgbClr val="71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0714" b="52073"/>
          <a:stretch>
            <a:fillRect/>
          </a:stretch>
        </p:blipFill>
        <p:spPr>
          <a:xfrm>
            <a:off x="1115616" y="483517"/>
            <a:ext cx="2269063" cy="2785071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3851275" y="1613264"/>
            <a:ext cx="5113338" cy="8434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72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3851275" y="3507854"/>
            <a:ext cx="5113338" cy="385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2400" b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sp>
        <p:nvSpPr>
          <p:cNvPr id="7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3851275" y="2631666"/>
            <a:ext cx="5113338" cy="533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44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1"/>
            <a:ext cx="9144000" cy="883244"/>
            <a:chOff x="0" y="3618781"/>
            <a:chExt cx="9144000" cy="883244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031" b="1088"/>
            <a:stretch>
              <a:fillRect/>
            </a:stretch>
          </p:blipFill>
          <p:spPr>
            <a:xfrm>
              <a:off x="0" y="3618781"/>
              <a:ext cx="9144000" cy="814726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 userDrawn="1"/>
          </p:nvSpPr>
          <p:spPr>
            <a:xfrm flipV="1">
              <a:off x="0" y="4466025"/>
              <a:ext cx="9144000" cy="36000"/>
            </a:xfrm>
            <a:prstGeom prst="rect">
              <a:avLst/>
            </a:prstGeom>
            <a:solidFill>
              <a:srgbClr val="71C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90852"/>
            <a:ext cx="8064896" cy="3311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2000" b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154136"/>
            <a:ext cx="8064896" cy="533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36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7" b="108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90852"/>
            <a:ext cx="8064896" cy="3311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2000" b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154136"/>
            <a:ext cx="8064896" cy="533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36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6" b="337"/>
          <a:stretch>
            <a:fillRect/>
          </a:stretch>
        </p:blipFill>
        <p:spPr>
          <a:xfrm>
            <a:off x="0" y="0"/>
            <a:ext cx="9144000" cy="3213186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 flipV="1">
            <a:off x="0" y="3276743"/>
            <a:ext cx="9144000" cy="85395"/>
          </a:xfrm>
          <a:prstGeom prst="rect">
            <a:avLst/>
          </a:prstGeom>
          <a:solidFill>
            <a:srgbClr val="71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5331" y="3470408"/>
            <a:ext cx="5113338" cy="533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80000"/>
              </a:lnSpc>
              <a:buNone/>
              <a:defRPr sz="4000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980871" y="256854"/>
            <a:ext cx="1154912" cy="2868980"/>
            <a:chOff x="3861641" y="433279"/>
            <a:chExt cx="1393371" cy="3461352"/>
          </a:xfrm>
        </p:grpSpPr>
        <p:pic>
          <p:nvPicPr>
            <p:cNvPr id="5" name="그림 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524"/>
            <a:stretch>
              <a:fillRect/>
            </a:stretch>
          </p:blipFill>
          <p:spPr>
            <a:xfrm>
              <a:off x="3861641" y="948914"/>
              <a:ext cx="1393371" cy="2945717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 userDrawn="1"/>
          </p:nvGrpSpPr>
          <p:grpSpPr>
            <a:xfrm>
              <a:off x="4350936" y="433279"/>
              <a:ext cx="442128" cy="414542"/>
              <a:chOff x="2992438" y="1774825"/>
              <a:chExt cx="3689350" cy="3459163"/>
            </a:xfrm>
          </p:grpSpPr>
          <p:sp>
            <p:nvSpPr>
              <p:cNvPr id="7" name="Freeform 6"/>
              <p:cNvSpPr/>
              <p:nvPr/>
            </p:nvSpPr>
            <p:spPr bwMode="auto">
              <a:xfrm>
                <a:off x="2992438" y="1774825"/>
                <a:ext cx="3689350" cy="2047875"/>
              </a:xfrm>
              <a:custGeom>
                <a:avLst/>
                <a:gdLst>
                  <a:gd name="T0" fmla="*/ 6614 w 11624"/>
                  <a:gd name="T1" fmla="*/ 6449 h 6452"/>
                  <a:gd name="T2" fmla="*/ 6588 w 11624"/>
                  <a:gd name="T3" fmla="*/ 6427 h 6452"/>
                  <a:gd name="T4" fmla="*/ 3419 w 11624"/>
                  <a:gd name="T5" fmla="*/ 4924 h 6452"/>
                  <a:gd name="T6" fmla="*/ 3386 w 11624"/>
                  <a:gd name="T7" fmla="*/ 4943 h 6452"/>
                  <a:gd name="T8" fmla="*/ 248 w 11624"/>
                  <a:gd name="T9" fmla="*/ 4948 h 6452"/>
                  <a:gd name="T10" fmla="*/ 213 w 11624"/>
                  <a:gd name="T11" fmla="*/ 4926 h 6452"/>
                  <a:gd name="T12" fmla="*/ 167 w 11624"/>
                  <a:gd name="T13" fmla="*/ 4755 h 6452"/>
                  <a:gd name="T14" fmla="*/ 86 w 11624"/>
                  <a:gd name="T15" fmla="*/ 4363 h 6452"/>
                  <a:gd name="T16" fmla="*/ 31 w 11624"/>
                  <a:gd name="T17" fmla="*/ 3968 h 6452"/>
                  <a:gd name="T18" fmla="*/ 6 w 11624"/>
                  <a:gd name="T19" fmla="*/ 3650 h 6452"/>
                  <a:gd name="T20" fmla="*/ 1 w 11624"/>
                  <a:gd name="T21" fmla="*/ 3371 h 6452"/>
                  <a:gd name="T22" fmla="*/ 38 w 11624"/>
                  <a:gd name="T23" fmla="*/ 2922 h 6452"/>
                  <a:gd name="T24" fmla="*/ 131 w 11624"/>
                  <a:gd name="T25" fmla="*/ 2485 h 6452"/>
                  <a:gd name="T26" fmla="*/ 278 w 11624"/>
                  <a:gd name="T27" fmla="*/ 2063 h 6452"/>
                  <a:gd name="T28" fmla="*/ 477 w 11624"/>
                  <a:gd name="T29" fmla="*/ 1662 h 6452"/>
                  <a:gd name="T30" fmla="*/ 725 w 11624"/>
                  <a:gd name="T31" fmla="*/ 1287 h 6452"/>
                  <a:gd name="T32" fmla="*/ 958 w 11624"/>
                  <a:gd name="T33" fmla="*/ 1011 h 6452"/>
                  <a:gd name="T34" fmla="*/ 1249 w 11624"/>
                  <a:gd name="T35" fmla="*/ 735 h 6452"/>
                  <a:gd name="T36" fmla="*/ 1563 w 11624"/>
                  <a:gd name="T37" fmla="*/ 500 h 6452"/>
                  <a:gd name="T38" fmla="*/ 1901 w 11624"/>
                  <a:gd name="T39" fmla="*/ 307 h 6452"/>
                  <a:gd name="T40" fmla="*/ 2194 w 11624"/>
                  <a:gd name="T41" fmla="*/ 180 h 6452"/>
                  <a:gd name="T42" fmla="*/ 2573 w 11624"/>
                  <a:gd name="T43" fmla="*/ 68 h 6452"/>
                  <a:gd name="T44" fmla="*/ 2961 w 11624"/>
                  <a:gd name="T45" fmla="*/ 10 h 6452"/>
                  <a:gd name="T46" fmla="*/ 3240 w 11624"/>
                  <a:gd name="T47" fmla="*/ 0 h 6452"/>
                  <a:gd name="T48" fmla="*/ 3457 w 11624"/>
                  <a:gd name="T49" fmla="*/ 12 h 6452"/>
                  <a:gd name="T50" fmla="*/ 3717 w 11624"/>
                  <a:gd name="T51" fmla="*/ 46 h 6452"/>
                  <a:gd name="T52" fmla="*/ 4142 w 11624"/>
                  <a:gd name="T53" fmla="*/ 157 h 6452"/>
                  <a:gd name="T54" fmla="*/ 4560 w 11624"/>
                  <a:gd name="T55" fmla="*/ 330 h 6452"/>
                  <a:gd name="T56" fmla="*/ 4966 w 11624"/>
                  <a:gd name="T57" fmla="*/ 566 h 6452"/>
                  <a:gd name="T58" fmla="*/ 5360 w 11624"/>
                  <a:gd name="T59" fmla="*/ 863 h 6452"/>
                  <a:gd name="T60" fmla="*/ 5738 w 11624"/>
                  <a:gd name="T61" fmla="*/ 1220 h 6452"/>
                  <a:gd name="T62" fmla="*/ 6035 w 11624"/>
                  <a:gd name="T63" fmla="*/ 1070 h 6452"/>
                  <a:gd name="T64" fmla="*/ 6420 w 11624"/>
                  <a:gd name="T65" fmla="*/ 736 h 6452"/>
                  <a:gd name="T66" fmla="*/ 6819 w 11624"/>
                  <a:gd name="T67" fmla="*/ 464 h 6452"/>
                  <a:gd name="T68" fmla="*/ 7231 w 11624"/>
                  <a:gd name="T69" fmla="*/ 254 h 6452"/>
                  <a:gd name="T70" fmla="*/ 7652 w 11624"/>
                  <a:gd name="T71" fmla="*/ 105 h 6452"/>
                  <a:gd name="T72" fmla="*/ 8038 w 11624"/>
                  <a:gd name="T73" fmla="*/ 26 h 6452"/>
                  <a:gd name="T74" fmla="*/ 8254 w 11624"/>
                  <a:gd name="T75" fmla="*/ 5 h 6452"/>
                  <a:gd name="T76" fmla="*/ 8428 w 11624"/>
                  <a:gd name="T77" fmla="*/ 0 h 6452"/>
                  <a:gd name="T78" fmla="*/ 8820 w 11624"/>
                  <a:gd name="T79" fmla="*/ 27 h 6452"/>
                  <a:gd name="T80" fmla="*/ 9205 w 11624"/>
                  <a:gd name="T81" fmla="*/ 107 h 6452"/>
                  <a:gd name="T82" fmla="*/ 9580 w 11624"/>
                  <a:gd name="T83" fmla="*/ 240 h 6452"/>
                  <a:gd name="T84" fmla="*/ 9862 w 11624"/>
                  <a:gd name="T85" fmla="*/ 379 h 6452"/>
                  <a:gd name="T86" fmla="*/ 10190 w 11624"/>
                  <a:gd name="T87" fmla="*/ 589 h 6452"/>
                  <a:gd name="T88" fmla="*/ 10496 w 11624"/>
                  <a:gd name="T89" fmla="*/ 840 h 6452"/>
                  <a:gd name="T90" fmla="*/ 10727 w 11624"/>
                  <a:gd name="T91" fmla="*/ 1078 h 6452"/>
                  <a:gd name="T92" fmla="*/ 11006 w 11624"/>
                  <a:gd name="T93" fmla="*/ 1433 h 6452"/>
                  <a:gd name="T94" fmla="*/ 11235 w 11624"/>
                  <a:gd name="T95" fmla="*/ 1820 h 6452"/>
                  <a:gd name="T96" fmla="*/ 11413 w 11624"/>
                  <a:gd name="T97" fmla="*/ 2230 h 6452"/>
                  <a:gd name="T98" fmla="*/ 11538 w 11624"/>
                  <a:gd name="T99" fmla="*/ 2659 h 6452"/>
                  <a:gd name="T100" fmla="*/ 11608 w 11624"/>
                  <a:gd name="T101" fmla="*/ 3101 h 6452"/>
                  <a:gd name="T102" fmla="*/ 11622 w 11624"/>
                  <a:gd name="T103" fmla="*/ 3551 h 6452"/>
                  <a:gd name="T104" fmla="*/ 11615 w 11624"/>
                  <a:gd name="T105" fmla="*/ 3728 h 6452"/>
                  <a:gd name="T106" fmla="*/ 11576 w 11624"/>
                  <a:gd name="T107" fmla="*/ 4119 h 6452"/>
                  <a:gd name="T108" fmla="*/ 11512 w 11624"/>
                  <a:gd name="T109" fmla="*/ 4507 h 6452"/>
                  <a:gd name="T110" fmla="*/ 11424 w 11624"/>
                  <a:gd name="T111" fmla="*/ 4890 h 6452"/>
                  <a:gd name="T112" fmla="*/ 11405 w 11624"/>
                  <a:gd name="T113" fmla="*/ 4918 h 6452"/>
                  <a:gd name="T114" fmla="*/ 7299 w 11624"/>
                  <a:gd name="T115" fmla="*/ 4929 h 6452"/>
                  <a:gd name="T116" fmla="*/ 6669 w 11624"/>
                  <a:gd name="T117" fmla="*/ 6438 h 6452"/>
                  <a:gd name="T118" fmla="*/ 6637 w 11624"/>
                  <a:gd name="T119" fmla="*/ 6452 h 6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624" h="6452">
                    <a:moveTo>
                      <a:pt x="6634" y="6452"/>
                    </a:moveTo>
                    <a:lnTo>
                      <a:pt x="6634" y="6452"/>
                    </a:lnTo>
                    <a:lnTo>
                      <a:pt x="6626" y="6452"/>
                    </a:lnTo>
                    <a:lnTo>
                      <a:pt x="6620" y="6451"/>
                    </a:lnTo>
                    <a:lnTo>
                      <a:pt x="6614" y="6449"/>
                    </a:lnTo>
                    <a:lnTo>
                      <a:pt x="6608" y="6445"/>
                    </a:lnTo>
                    <a:lnTo>
                      <a:pt x="6602" y="6442"/>
                    </a:lnTo>
                    <a:lnTo>
                      <a:pt x="6597" y="6438"/>
                    </a:lnTo>
                    <a:lnTo>
                      <a:pt x="6593" y="6432"/>
                    </a:lnTo>
                    <a:lnTo>
                      <a:pt x="6588" y="6427"/>
                    </a:lnTo>
                    <a:lnTo>
                      <a:pt x="4348" y="2710"/>
                    </a:lnTo>
                    <a:lnTo>
                      <a:pt x="3426" y="4910"/>
                    </a:lnTo>
                    <a:lnTo>
                      <a:pt x="3426" y="4910"/>
                    </a:lnTo>
                    <a:lnTo>
                      <a:pt x="3423" y="4916"/>
                    </a:lnTo>
                    <a:lnTo>
                      <a:pt x="3419" y="4924"/>
                    </a:lnTo>
                    <a:lnTo>
                      <a:pt x="3413" y="4929"/>
                    </a:lnTo>
                    <a:lnTo>
                      <a:pt x="3408" y="4934"/>
                    </a:lnTo>
                    <a:lnTo>
                      <a:pt x="3401" y="4938"/>
                    </a:lnTo>
                    <a:lnTo>
                      <a:pt x="3394" y="4941"/>
                    </a:lnTo>
                    <a:lnTo>
                      <a:pt x="3386" y="4943"/>
                    </a:lnTo>
                    <a:lnTo>
                      <a:pt x="3378" y="4944"/>
                    </a:lnTo>
                    <a:lnTo>
                      <a:pt x="3378" y="4944"/>
                    </a:lnTo>
                    <a:lnTo>
                      <a:pt x="256" y="4948"/>
                    </a:lnTo>
                    <a:lnTo>
                      <a:pt x="256" y="4948"/>
                    </a:lnTo>
                    <a:lnTo>
                      <a:pt x="248" y="4948"/>
                    </a:lnTo>
                    <a:lnTo>
                      <a:pt x="239" y="4946"/>
                    </a:lnTo>
                    <a:lnTo>
                      <a:pt x="231" y="4943"/>
                    </a:lnTo>
                    <a:lnTo>
                      <a:pt x="225" y="4938"/>
                    </a:lnTo>
                    <a:lnTo>
                      <a:pt x="219" y="4932"/>
                    </a:lnTo>
                    <a:lnTo>
                      <a:pt x="213" y="4926"/>
                    </a:lnTo>
                    <a:lnTo>
                      <a:pt x="209" y="4918"/>
                    </a:lnTo>
                    <a:lnTo>
                      <a:pt x="207" y="4911"/>
                    </a:lnTo>
                    <a:lnTo>
                      <a:pt x="207" y="4911"/>
                    </a:lnTo>
                    <a:lnTo>
                      <a:pt x="186" y="4833"/>
                    </a:lnTo>
                    <a:lnTo>
                      <a:pt x="167" y="4755"/>
                    </a:lnTo>
                    <a:lnTo>
                      <a:pt x="148" y="4677"/>
                    </a:lnTo>
                    <a:lnTo>
                      <a:pt x="131" y="4600"/>
                    </a:lnTo>
                    <a:lnTo>
                      <a:pt x="115" y="4521"/>
                    </a:lnTo>
                    <a:lnTo>
                      <a:pt x="100" y="4442"/>
                    </a:lnTo>
                    <a:lnTo>
                      <a:pt x="86" y="4363"/>
                    </a:lnTo>
                    <a:lnTo>
                      <a:pt x="73" y="4284"/>
                    </a:lnTo>
                    <a:lnTo>
                      <a:pt x="61" y="4205"/>
                    </a:lnTo>
                    <a:lnTo>
                      <a:pt x="50" y="4127"/>
                    </a:lnTo>
                    <a:lnTo>
                      <a:pt x="40" y="4048"/>
                    </a:lnTo>
                    <a:lnTo>
                      <a:pt x="31" y="3968"/>
                    </a:lnTo>
                    <a:lnTo>
                      <a:pt x="23" y="3889"/>
                    </a:lnTo>
                    <a:lnTo>
                      <a:pt x="17" y="3809"/>
                    </a:lnTo>
                    <a:lnTo>
                      <a:pt x="11" y="3729"/>
                    </a:lnTo>
                    <a:lnTo>
                      <a:pt x="6" y="3650"/>
                    </a:lnTo>
                    <a:lnTo>
                      <a:pt x="6" y="3650"/>
                    </a:lnTo>
                    <a:lnTo>
                      <a:pt x="7" y="3642"/>
                    </a:lnTo>
                    <a:lnTo>
                      <a:pt x="7" y="3642"/>
                    </a:lnTo>
                    <a:lnTo>
                      <a:pt x="3" y="3551"/>
                    </a:lnTo>
                    <a:lnTo>
                      <a:pt x="0" y="3460"/>
                    </a:lnTo>
                    <a:lnTo>
                      <a:pt x="1" y="3371"/>
                    </a:lnTo>
                    <a:lnTo>
                      <a:pt x="4" y="3280"/>
                    </a:lnTo>
                    <a:lnTo>
                      <a:pt x="9" y="3190"/>
                    </a:lnTo>
                    <a:lnTo>
                      <a:pt x="17" y="3101"/>
                    </a:lnTo>
                    <a:lnTo>
                      <a:pt x="26" y="3011"/>
                    </a:lnTo>
                    <a:lnTo>
                      <a:pt x="38" y="2922"/>
                    </a:lnTo>
                    <a:lnTo>
                      <a:pt x="52" y="2834"/>
                    </a:lnTo>
                    <a:lnTo>
                      <a:pt x="68" y="2746"/>
                    </a:lnTo>
                    <a:lnTo>
                      <a:pt x="87" y="2658"/>
                    </a:lnTo>
                    <a:lnTo>
                      <a:pt x="108" y="2571"/>
                    </a:lnTo>
                    <a:lnTo>
                      <a:pt x="131" y="2485"/>
                    </a:lnTo>
                    <a:lnTo>
                      <a:pt x="156" y="2399"/>
                    </a:lnTo>
                    <a:lnTo>
                      <a:pt x="183" y="2313"/>
                    </a:lnTo>
                    <a:lnTo>
                      <a:pt x="213" y="2229"/>
                    </a:lnTo>
                    <a:lnTo>
                      <a:pt x="244" y="2146"/>
                    </a:lnTo>
                    <a:lnTo>
                      <a:pt x="278" y="2063"/>
                    </a:lnTo>
                    <a:lnTo>
                      <a:pt x="314" y="1981"/>
                    </a:lnTo>
                    <a:lnTo>
                      <a:pt x="351" y="1900"/>
                    </a:lnTo>
                    <a:lnTo>
                      <a:pt x="391" y="1819"/>
                    </a:lnTo>
                    <a:lnTo>
                      <a:pt x="432" y="1740"/>
                    </a:lnTo>
                    <a:lnTo>
                      <a:pt x="477" y="1662"/>
                    </a:lnTo>
                    <a:lnTo>
                      <a:pt x="522" y="1584"/>
                    </a:lnTo>
                    <a:lnTo>
                      <a:pt x="570" y="1509"/>
                    </a:lnTo>
                    <a:lnTo>
                      <a:pt x="620" y="1433"/>
                    </a:lnTo>
                    <a:lnTo>
                      <a:pt x="671" y="1360"/>
                    </a:lnTo>
                    <a:lnTo>
                      <a:pt x="725" y="1287"/>
                    </a:lnTo>
                    <a:lnTo>
                      <a:pt x="780" y="1216"/>
                    </a:lnTo>
                    <a:lnTo>
                      <a:pt x="838" y="1146"/>
                    </a:lnTo>
                    <a:lnTo>
                      <a:pt x="898" y="1078"/>
                    </a:lnTo>
                    <a:lnTo>
                      <a:pt x="958" y="1011"/>
                    </a:lnTo>
                    <a:lnTo>
                      <a:pt x="958" y="1011"/>
                    </a:lnTo>
                    <a:lnTo>
                      <a:pt x="1014" y="952"/>
                    </a:lnTo>
                    <a:lnTo>
                      <a:pt x="1072" y="895"/>
                    </a:lnTo>
                    <a:lnTo>
                      <a:pt x="1129" y="840"/>
                    </a:lnTo>
                    <a:lnTo>
                      <a:pt x="1188" y="787"/>
                    </a:lnTo>
                    <a:lnTo>
                      <a:pt x="1249" y="735"/>
                    </a:lnTo>
                    <a:lnTo>
                      <a:pt x="1309" y="685"/>
                    </a:lnTo>
                    <a:lnTo>
                      <a:pt x="1372" y="636"/>
                    </a:lnTo>
                    <a:lnTo>
                      <a:pt x="1435" y="589"/>
                    </a:lnTo>
                    <a:lnTo>
                      <a:pt x="1498" y="543"/>
                    </a:lnTo>
                    <a:lnTo>
                      <a:pt x="1563" y="500"/>
                    </a:lnTo>
                    <a:lnTo>
                      <a:pt x="1629" y="458"/>
                    </a:lnTo>
                    <a:lnTo>
                      <a:pt x="1696" y="418"/>
                    </a:lnTo>
                    <a:lnTo>
                      <a:pt x="1763" y="379"/>
                    </a:lnTo>
                    <a:lnTo>
                      <a:pt x="1832" y="341"/>
                    </a:lnTo>
                    <a:lnTo>
                      <a:pt x="1901" y="307"/>
                    </a:lnTo>
                    <a:lnTo>
                      <a:pt x="1971" y="273"/>
                    </a:lnTo>
                    <a:lnTo>
                      <a:pt x="1971" y="273"/>
                    </a:lnTo>
                    <a:lnTo>
                      <a:pt x="2045" y="240"/>
                    </a:lnTo>
                    <a:lnTo>
                      <a:pt x="2119" y="209"/>
                    </a:lnTo>
                    <a:lnTo>
                      <a:pt x="2194" y="180"/>
                    </a:lnTo>
                    <a:lnTo>
                      <a:pt x="2268" y="153"/>
                    </a:lnTo>
                    <a:lnTo>
                      <a:pt x="2344" y="130"/>
                    </a:lnTo>
                    <a:lnTo>
                      <a:pt x="2421" y="107"/>
                    </a:lnTo>
                    <a:lnTo>
                      <a:pt x="2496" y="86"/>
                    </a:lnTo>
                    <a:lnTo>
                      <a:pt x="2573" y="68"/>
                    </a:lnTo>
                    <a:lnTo>
                      <a:pt x="2650" y="52"/>
                    </a:lnTo>
                    <a:lnTo>
                      <a:pt x="2727" y="38"/>
                    </a:lnTo>
                    <a:lnTo>
                      <a:pt x="2805" y="27"/>
                    </a:lnTo>
                    <a:lnTo>
                      <a:pt x="2883" y="17"/>
                    </a:lnTo>
                    <a:lnTo>
                      <a:pt x="2961" y="10"/>
                    </a:lnTo>
                    <a:lnTo>
                      <a:pt x="3039" y="4"/>
                    </a:lnTo>
                    <a:lnTo>
                      <a:pt x="3118" y="1"/>
                    </a:lnTo>
                    <a:lnTo>
                      <a:pt x="3197" y="0"/>
                    </a:lnTo>
                    <a:lnTo>
                      <a:pt x="3197" y="0"/>
                    </a:lnTo>
                    <a:lnTo>
                      <a:pt x="3240" y="0"/>
                    </a:lnTo>
                    <a:lnTo>
                      <a:pt x="3284" y="1"/>
                    </a:lnTo>
                    <a:lnTo>
                      <a:pt x="3328" y="2"/>
                    </a:lnTo>
                    <a:lnTo>
                      <a:pt x="3371" y="5"/>
                    </a:lnTo>
                    <a:lnTo>
                      <a:pt x="3414" y="7"/>
                    </a:lnTo>
                    <a:lnTo>
                      <a:pt x="3457" y="12"/>
                    </a:lnTo>
                    <a:lnTo>
                      <a:pt x="3501" y="16"/>
                    </a:lnTo>
                    <a:lnTo>
                      <a:pt x="3544" y="20"/>
                    </a:lnTo>
                    <a:lnTo>
                      <a:pt x="3587" y="26"/>
                    </a:lnTo>
                    <a:lnTo>
                      <a:pt x="3630" y="32"/>
                    </a:lnTo>
                    <a:lnTo>
                      <a:pt x="3717" y="46"/>
                    </a:lnTo>
                    <a:lnTo>
                      <a:pt x="3802" y="64"/>
                    </a:lnTo>
                    <a:lnTo>
                      <a:pt x="3888" y="83"/>
                    </a:lnTo>
                    <a:lnTo>
                      <a:pt x="3974" y="105"/>
                    </a:lnTo>
                    <a:lnTo>
                      <a:pt x="4058" y="130"/>
                    </a:lnTo>
                    <a:lnTo>
                      <a:pt x="4142" y="157"/>
                    </a:lnTo>
                    <a:lnTo>
                      <a:pt x="4226" y="187"/>
                    </a:lnTo>
                    <a:lnTo>
                      <a:pt x="4311" y="219"/>
                    </a:lnTo>
                    <a:lnTo>
                      <a:pt x="4394" y="254"/>
                    </a:lnTo>
                    <a:lnTo>
                      <a:pt x="4477" y="290"/>
                    </a:lnTo>
                    <a:lnTo>
                      <a:pt x="4560" y="330"/>
                    </a:lnTo>
                    <a:lnTo>
                      <a:pt x="4642" y="373"/>
                    </a:lnTo>
                    <a:lnTo>
                      <a:pt x="4724" y="417"/>
                    </a:lnTo>
                    <a:lnTo>
                      <a:pt x="4805" y="464"/>
                    </a:lnTo>
                    <a:lnTo>
                      <a:pt x="4886" y="514"/>
                    </a:lnTo>
                    <a:lnTo>
                      <a:pt x="4966" y="566"/>
                    </a:lnTo>
                    <a:lnTo>
                      <a:pt x="5046" y="621"/>
                    </a:lnTo>
                    <a:lnTo>
                      <a:pt x="5126" y="677"/>
                    </a:lnTo>
                    <a:lnTo>
                      <a:pt x="5205" y="736"/>
                    </a:lnTo>
                    <a:lnTo>
                      <a:pt x="5283" y="799"/>
                    </a:lnTo>
                    <a:lnTo>
                      <a:pt x="5360" y="863"/>
                    </a:lnTo>
                    <a:lnTo>
                      <a:pt x="5437" y="930"/>
                    </a:lnTo>
                    <a:lnTo>
                      <a:pt x="5514" y="999"/>
                    </a:lnTo>
                    <a:lnTo>
                      <a:pt x="5589" y="1070"/>
                    </a:lnTo>
                    <a:lnTo>
                      <a:pt x="5664" y="1144"/>
                    </a:lnTo>
                    <a:lnTo>
                      <a:pt x="5738" y="1220"/>
                    </a:lnTo>
                    <a:lnTo>
                      <a:pt x="5813" y="1299"/>
                    </a:lnTo>
                    <a:lnTo>
                      <a:pt x="5813" y="1299"/>
                    </a:lnTo>
                    <a:lnTo>
                      <a:pt x="5886" y="1220"/>
                    </a:lnTo>
                    <a:lnTo>
                      <a:pt x="5961" y="1144"/>
                    </a:lnTo>
                    <a:lnTo>
                      <a:pt x="6035" y="1070"/>
                    </a:lnTo>
                    <a:lnTo>
                      <a:pt x="6111" y="999"/>
                    </a:lnTo>
                    <a:lnTo>
                      <a:pt x="6188" y="930"/>
                    </a:lnTo>
                    <a:lnTo>
                      <a:pt x="6264" y="863"/>
                    </a:lnTo>
                    <a:lnTo>
                      <a:pt x="6342" y="799"/>
                    </a:lnTo>
                    <a:lnTo>
                      <a:pt x="6420" y="736"/>
                    </a:lnTo>
                    <a:lnTo>
                      <a:pt x="6499" y="677"/>
                    </a:lnTo>
                    <a:lnTo>
                      <a:pt x="6579" y="621"/>
                    </a:lnTo>
                    <a:lnTo>
                      <a:pt x="6659" y="566"/>
                    </a:lnTo>
                    <a:lnTo>
                      <a:pt x="6738" y="514"/>
                    </a:lnTo>
                    <a:lnTo>
                      <a:pt x="6819" y="464"/>
                    </a:lnTo>
                    <a:lnTo>
                      <a:pt x="6900" y="417"/>
                    </a:lnTo>
                    <a:lnTo>
                      <a:pt x="6983" y="373"/>
                    </a:lnTo>
                    <a:lnTo>
                      <a:pt x="7065" y="330"/>
                    </a:lnTo>
                    <a:lnTo>
                      <a:pt x="7148" y="290"/>
                    </a:lnTo>
                    <a:lnTo>
                      <a:pt x="7231" y="254"/>
                    </a:lnTo>
                    <a:lnTo>
                      <a:pt x="7314" y="219"/>
                    </a:lnTo>
                    <a:lnTo>
                      <a:pt x="7398" y="187"/>
                    </a:lnTo>
                    <a:lnTo>
                      <a:pt x="7483" y="157"/>
                    </a:lnTo>
                    <a:lnTo>
                      <a:pt x="7567" y="130"/>
                    </a:lnTo>
                    <a:lnTo>
                      <a:pt x="7652" y="105"/>
                    </a:lnTo>
                    <a:lnTo>
                      <a:pt x="7736" y="83"/>
                    </a:lnTo>
                    <a:lnTo>
                      <a:pt x="7823" y="64"/>
                    </a:lnTo>
                    <a:lnTo>
                      <a:pt x="7908" y="46"/>
                    </a:lnTo>
                    <a:lnTo>
                      <a:pt x="7995" y="32"/>
                    </a:lnTo>
                    <a:lnTo>
                      <a:pt x="8038" y="26"/>
                    </a:lnTo>
                    <a:lnTo>
                      <a:pt x="8081" y="20"/>
                    </a:lnTo>
                    <a:lnTo>
                      <a:pt x="8124" y="16"/>
                    </a:lnTo>
                    <a:lnTo>
                      <a:pt x="8167" y="12"/>
                    </a:lnTo>
                    <a:lnTo>
                      <a:pt x="8211" y="7"/>
                    </a:lnTo>
                    <a:lnTo>
                      <a:pt x="8254" y="5"/>
                    </a:lnTo>
                    <a:lnTo>
                      <a:pt x="8297" y="2"/>
                    </a:lnTo>
                    <a:lnTo>
                      <a:pt x="8341" y="1"/>
                    </a:lnTo>
                    <a:lnTo>
                      <a:pt x="8384" y="0"/>
                    </a:lnTo>
                    <a:lnTo>
                      <a:pt x="8428" y="0"/>
                    </a:lnTo>
                    <a:lnTo>
                      <a:pt x="8428" y="0"/>
                    </a:lnTo>
                    <a:lnTo>
                      <a:pt x="8506" y="1"/>
                    </a:lnTo>
                    <a:lnTo>
                      <a:pt x="8585" y="4"/>
                    </a:lnTo>
                    <a:lnTo>
                      <a:pt x="8664" y="10"/>
                    </a:lnTo>
                    <a:lnTo>
                      <a:pt x="8742" y="17"/>
                    </a:lnTo>
                    <a:lnTo>
                      <a:pt x="8820" y="27"/>
                    </a:lnTo>
                    <a:lnTo>
                      <a:pt x="8897" y="38"/>
                    </a:lnTo>
                    <a:lnTo>
                      <a:pt x="8975" y="52"/>
                    </a:lnTo>
                    <a:lnTo>
                      <a:pt x="9052" y="68"/>
                    </a:lnTo>
                    <a:lnTo>
                      <a:pt x="9129" y="86"/>
                    </a:lnTo>
                    <a:lnTo>
                      <a:pt x="9205" y="107"/>
                    </a:lnTo>
                    <a:lnTo>
                      <a:pt x="9281" y="130"/>
                    </a:lnTo>
                    <a:lnTo>
                      <a:pt x="9356" y="153"/>
                    </a:lnTo>
                    <a:lnTo>
                      <a:pt x="9431" y="180"/>
                    </a:lnTo>
                    <a:lnTo>
                      <a:pt x="9505" y="209"/>
                    </a:lnTo>
                    <a:lnTo>
                      <a:pt x="9580" y="240"/>
                    </a:lnTo>
                    <a:lnTo>
                      <a:pt x="9653" y="273"/>
                    </a:lnTo>
                    <a:lnTo>
                      <a:pt x="9653" y="273"/>
                    </a:lnTo>
                    <a:lnTo>
                      <a:pt x="9724" y="307"/>
                    </a:lnTo>
                    <a:lnTo>
                      <a:pt x="9793" y="342"/>
                    </a:lnTo>
                    <a:lnTo>
                      <a:pt x="9862" y="379"/>
                    </a:lnTo>
                    <a:lnTo>
                      <a:pt x="9929" y="418"/>
                    </a:lnTo>
                    <a:lnTo>
                      <a:pt x="9996" y="458"/>
                    </a:lnTo>
                    <a:lnTo>
                      <a:pt x="10062" y="500"/>
                    </a:lnTo>
                    <a:lnTo>
                      <a:pt x="10126" y="543"/>
                    </a:lnTo>
                    <a:lnTo>
                      <a:pt x="10190" y="589"/>
                    </a:lnTo>
                    <a:lnTo>
                      <a:pt x="10253" y="636"/>
                    </a:lnTo>
                    <a:lnTo>
                      <a:pt x="10315" y="685"/>
                    </a:lnTo>
                    <a:lnTo>
                      <a:pt x="10376" y="735"/>
                    </a:lnTo>
                    <a:lnTo>
                      <a:pt x="10436" y="787"/>
                    </a:lnTo>
                    <a:lnTo>
                      <a:pt x="10496" y="840"/>
                    </a:lnTo>
                    <a:lnTo>
                      <a:pt x="10553" y="895"/>
                    </a:lnTo>
                    <a:lnTo>
                      <a:pt x="10610" y="952"/>
                    </a:lnTo>
                    <a:lnTo>
                      <a:pt x="10666" y="1011"/>
                    </a:lnTo>
                    <a:lnTo>
                      <a:pt x="10666" y="1011"/>
                    </a:lnTo>
                    <a:lnTo>
                      <a:pt x="10727" y="1078"/>
                    </a:lnTo>
                    <a:lnTo>
                      <a:pt x="10786" y="1146"/>
                    </a:lnTo>
                    <a:lnTo>
                      <a:pt x="10845" y="1216"/>
                    </a:lnTo>
                    <a:lnTo>
                      <a:pt x="10900" y="1287"/>
                    </a:lnTo>
                    <a:lnTo>
                      <a:pt x="10954" y="1360"/>
                    </a:lnTo>
                    <a:lnTo>
                      <a:pt x="11006" y="1433"/>
                    </a:lnTo>
                    <a:lnTo>
                      <a:pt x="11055" y="1509"/>
                    </a:lnTo>
                    <a:lnTo>
                      <a:pt x="11103" y="1584"/>
                    </a:lnTo>
                    <a:lnTo>
                      <a:pt x="11148" y="1662"/>
                    </a:lnTo>
                    <a:lnTo>
                      <a:pt x="11192" y="1740"/>
                    </a:lnTo>
                    <a:lnTo>
                      <a:pt x="11235" y="1820"/>
                    </a:lnTo>
                    <a:lnTo>
                      <a:pt x="11273" y="1900"/>
                    </a:lnTo>
                    <a:lnTo>
                      <a:pt x="11311" y="1981"/>
                    </a:lnTo>
                    <a:lnTo>
                      <a:pt x="11347" y="2063"/>
                    </a:lnTo>
                    <a:lnTo>
                      <a:pt x="11381" y="2146"/>
                    </a:lnTo>
                    <a:lnTo>
                      <a:pt x="11413" y="2230"/>
                    </a:lnTo>
                    <a:lnTo>
                      <a:pt x="11442" y="2314"/>
                    </a:lnTo>
                    <a:lnTo>
                      <a:pt x="11469" y="2400"/>
                    </a:lnTo>
                    <a:lnTo>
                      <a:pt x="11494" y="2485"/>
                    </a:lnTo>
                    <a:lnTo>
                      <a:pt x="11517" y="2571"/>
                    </a:lnTo>
                    <a:lnTo>
                      <a:pt x="11538" y="2659"/>
                    </a:lnTo>
                    <a:lnTo>
                      <a:pt x="11556" y="2746"/>
                    </a:lnTo>
                    <a:lnTo>
                      <a:pt x="11573" y="2835"/>
                    </a:lnTo>
                    <a:lnTo>
                      <a:pt x="11587" y="2922"/>
                    </a:lnTo>
                    <a:lnTo>
                      <a:pt x="11598" y="3012"/>
                    </a:lnTo>
                    <a:lnTo>
                      <a:pt x="11608" y="3101"/>
                    </a:lnTo>
                    <a:lnTo>
                      <a:pt x="11616" y="3190"/>
                    </a:lnTo>
                    <a:lnTo>
                      <a:pt x="11621" y="3281"/>
                    </a:lnTo>
                    <a:lnTo>
                      <a:pt x="11624" y="3371"/>
                    </a:lnTo>
                    <a:lnTo>
                      <a:pt x="11624" y="3461"/>
                    </a:lnTo>
                    <a:lnTo>
                      <a:pt x="11622" y="3551"/>
                    </a:lnTo>
                    <a:lnTo>
                      <a:pt x="11619" y="3642"/>
                    </a:lnTo>
                    <a:lnTo>
                      <a:pt x="11619" y="3642"/>
                    </a:lnTo>
                    <a:lnTo>
                      <a:pt x="11619" y="3650"/>
                    </a:lnTo>
                    <a:lnTo>
                      <a:pt x="11619" y="3650"/>
                    </a:lnTo>
                    <a:lnTo>
                      <a:pt x="11615" y="3728"/>
                    </a:lnTo>
                    <a:lnTo>
                      <a:pt x="11608" y="3807"/>
                    </a:lnTo>
                    <a:lnTo>
                      <a:pt x="11602" y="3885"/>
                    </a:lnTo>
                    <a:lnTo>
                      <a:pt x="11594" y="3962"/>
                    </a:lnTo>
                    <a:lnTo>
                      <a:pt x="11586" y="4041"/>
                    </a:lnTo>
                    <a:lnTo>
                      <a:pt x="11576" y="4119"/>
                    </a:lnTo>
                    <a:lnTo>
                      <a:pt x="11565" y="4197"/>
                    </a:lnTo>
                    <a:lnTo>
                      <a:pt x="11553" y="4275"/>
                    </a:lnTo>
                    <a:lnTo>
                      <a:pt x="11541" y="4352"/>
                    </a:lnTo>
                    <a:lnTo>
                      <a:pt x="11527" y="4430"/>
                    </a:lnTo>
                    <a:lnTo>
                      <a:pt x="11512" y="4507"/>
                    </a:lnTo>
                    <a:lnTo>
                      <a:pt x="11497" y="4585"/>
                    </a:lnTo>
                    <a:lnTo>
                      <a:pt x="11480" y="4661"/>
                    </a:lnTo>
                    <a:lnTo>
                      <a:pt x="11462" y="4738"/>
                    </a:lnTo>
                    <a:lnTo>
                      <a:pt x="11444" y="4815"/>
                    </a:lnTo>
                    <a:lnTo>
                      <a:pt x="11424" y="4890"/>
                    </a:lnTo>
                    <a:lnTo>
                      <a:pt x="11424" y="4890"/>
                    </a:lnTo>
                    <a:lnTo>
                      <a:pt x="11421" y="4899"/>
                    </a:lnTo>
                    <a:lnTo>
                      <a:pt x="11417" y="4906"/>
                    </a:lnTo>
                    <a:lnTo>
                      <a:pt x="11412" y="4913"/>
                    </a:lnTo>
                    <a:lnTo>
                      <a:pt x="11405" y="4918"/>
                    </a:lnTo>
                    <a:lnTo>
                      <a:pt x="11399" y="4923"/>
                    </a:lnTo>
                    <a:lnTo>
                      <a:pt x="11391" y="4927"/>
                    </a:lnTo>
                    <a:lnTo>
                      <a:pt x="11382" y="4929"/>
                    </a:lnTo>
                    <a:lnTo>
                      <a:pt x="11374" y="4929"/>
                    </a:lnTo>
                    <a:lnTo>
                      <a:pt x="7299" y="4929"/>
                    </a:lnTo>
                    <a:lnTo>
                      <a:pt x="6681" y="6421"/>
                    </a:lnTo>
                    <a:lnTo>
                      <a:pt x="6681" y="6421"/>
                    </a:lnTo>
                    <a:lnTo>
                      <a:pt x="6678" y="6427"/>
                    </a:lnTo>
                    <a:lnTo>
                      <a:pt x="6674" y="6432"/>
                    </a:lnTo>
                    <a:lnTo>
                      <a:pt x="6669" y="6438"/>
                    </a:lnTo>
                    <a:lnTo>
                      <a:pt x="6664" y="6442"/>
                    </a:lnTo>
                    <a:lnTo>
                      <a:pt x="6657" y="6446"/>
                    </a:lnTo>
                    <a:lnTo>
                      <a:pt x="6651" y="6449"/>
                    </a:lnTo>
                    <a:lnTo>
                      <a:pt x="6645" y="6451"/>
                    </a:lnTo>
                    <a:lnTo>
                      <a:pt x="6637" y="6452"/>
                    </a:lnTo>
                    <a:lnTo>
                      <a:pt x="6637" y="6452"/>
                    </a:lnTo>
                    <a:lnTo>
                      <a:pt x="6634" y="6452"/>
                    </a:lnTo>
                    <a:lnTo>
                      <a:pt x="6634" y="6452"/>
                    </a:lnTo>
                    <a:close/>
                  </a:path>
                </a:pathLst>
              </a:custGeom>
              <a:solidFill>
                <a:srgbClr val="EF4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" name="Freeform 10"/>
              <p:cNvSpPr/>
              <p:nvPr/>
            </p:nvSpPr>
            <p:spPr bwMode="auto">
              <a:xfrm>
                <a:off x="3133725" y="3171825"/>
                <a:ext cx="3403600" cy="2062163"/>
              </a:xfrm>
              <a:custGeom>
                <a:avLst/>
                <a:gdLst>
                  <a:gd name="T0" fmla="*/ 5350 w 10719"/>
                  <a:gd name="T1" fmla="*/ 6492 h 6494"/>
                  <a:gd name="T2" fmla="*/ 5283 w 10719"/>
                  <a:gd name="T3" fmla="*/ 6457 h 6494"/>
                  <a:gd name="T4" fmla="*/ 4927 w 10719"/>
                  <a:gd name="T5" fmla="*/ 6266 h 6494"/>
                  <a:gd name="T6" fmla="*/ 4394 w 10719"/>
                  <a:gd name="T7" fmla="*/ 5962 h 6494"/>
                  <a:gd name="T8" fmla="*/ 3899 w 10719"/>
                  <a:gd name="T9" fmla="*/ 5654 h 6494"/>
                  <a:gd name="T10" fmla="*/ 3538 w 10719"/>
                  <a:gd name="T11" fmla="*/ 5410 h 6494"/>
                  <a:gd name="T12" fmla="*/ 3157 w 10719"/>
                  <a:gd name="T13" fmla="*/ 5136 h 6494"/>
                  <a:gd name="T14" fmla="*/ 2767 w 10719"/>
                  <a:gd name="T15" fmla="*/ 4833 h 6494"/>
                  <a:gd name="T16" fmla="*/ 2440 w 10719"/>
                  <a:gd name="T17" fmla="*/ 4561 h 6494"/>
                  <a:gd name="T18" fmla="*/ 2031 w 10719"/>
                  <a:gd name="T19" fmla="*/ 4189 h 6494"/>
                  <a:gd name="T20" fmla="*/ 1650 w 10719"/>
                  <a:gd name="T21" fmla="*/ 3808 h 6494"/>
                  <a:gd name="T22" fmla="*/ 1300 w 10719"/>
                  <a:gd name="T23" fmla="*/ 3418 h 6494"/>
                  <a:gd name="T24" fmla="*/ 1120 w 10719"/>
                  <a:gd name="T25" fmla="*/ 3201 h 6494"/>
                  <a:gd name="T26" fmla="*/ 933 w 10719"/>
                  <a:gd name="T27" fmla="*/ 2959 h 6494"/>
                  <a:gd name="T28" fmla="*/ 758 w 10719"/>
                  <a:gd name="T29" fmla="*/ 2714 h 6494"/>
                  <a:gd name="T30" fmla="*/ 595 w 10719"/>
                  <a:gd name="T31" fmla="*/ 2467 h 6494"/>
                  <a:gd name="T32" fmla="*/ 442 w 10719"/>
                  <a:gd name="T33" fmla="*/ 2217 h 6494"/>
                  <a:gd name="T34" fmla="*/ 302 w 10719"/>
                  <a:gd name="T35" fmla="*/ 1966 h 6494"/>
                  <a:gd name="T36" fmla="*/ 173 w 10719"/>
                  <a:gd name="T37" fmla="*/ 1712 h 6494"/>
                  <a:gd name="T38" fmla="*/ 58 w 10719"/>
                  <a:gd name="T39" fmla="*/ 1456 h 6494"/>
                  <a:gd name="T40" fmla="*/ 4 w 10719"/>
                  <a:gd name="T41" fmla="*/ 1326 h 6494"/>
                  <a:gd name="T42" fmla="*/ 0 w 10719"/>
                  <a:gd name="T43" fmla="*/ 1301 h 6494"/>
                  <a:gd name="T44" fmla="*/ 8 w 10719"/>
                  <a:gd name="T45" fmla="*/ 1276 h 6494"/>
                  <a:gd name="T46" fmla="*/ 21 w 10719"/>
                  <a:gd name="T47" fmla="*/ 1264 h 6494"/>
                  <a:gd name="T48" fmla="*/ 45 w 10719"/>
                  <a:gd name="T49" fmla="*/ 1254 h 6494"/>
                  <a:gd name="T50" fmla="*/ 3963 w 10719"/>
                  <a:gd name="T51" fmla="*/ 31 h 6494"/>
                  <a:gd name="T52" fmla="*/ 3980 w 10719"/>
                  <a:gd name="T53" fmla="*/ 10 h 6494"/>
                  <a:gd name="T54" fmla="*/ 4006 w 10719"/>
                  <a:gd name="T55" fmla="*/ 0 h 6494"/>
                  <a:gd name="T56" fmla="*/ 4017 w 10719"/>
                  <a:gd name="T57" fmla="*/ 0 h 6494"/>
                  <a:gd name="T58" fmla="*/ 4042 w 10719"/>
                  <a:gd name="T59" fmla="*/ 10 h 6494"/>
                  <a:gd name="T60" fmla="*/ 6315 w 10719"/>
                  <a:gd name="T61" fmla="*/ 3658 h 6494"/>
                  <a:gd name="T62" fmla="*/ 7287 w 10719"/>
                  <a:gd name="T63" fmla="*/ 1294 h 6494"/>
                  <a:gd name="T64" fmla="*/ 7312 w 10719"/>
                  <a:gd name="T65" fmla="*/ 1278 h 6494"/>
                  <a:gd name="T66" fmla="*/ 10667 w 10719"/>
                  <a:gd name="T67" fmla="*/ 1274 h 6494"/>
                  <a:gd name="T68" fmla="*/ 10692 w 10719"/>
                  <a:gd name="T69" fmla="*/ 1281 h 6494"/>
                  <a:gd name="T70" fmla="*/ 10710 w 10719"/>
                  <a:gd name="T71" fmla="*/ 1298 h 6494"/>
                  <a:gd name="T72" fmla="*/ 10717 w 10719"/>
                  <a:gd name="T73" fmla="*/ 1315 h 6494"/>
                  <a:gd name="T74" fmla="*/ 10717 w 10719"/>
                  <a:gd name="T75" fmla="*/ 1340 h 6494"/>
                  <a:gd name="T76" fmla="*/ 10661 w 10719"/>
                  <a:gd name="T77" fmla="*/ 1474 h 6494"/>
                  <a:gd name="T78" fmla="*/ 10545 w 10719"/>
                  <a:gd name="T79" fmla="*/ 1729 h 6494"/>
                  <a:gd name="T80" fmla="*/ 10416 w 10719"/>
                  <a:gd name="T81" fmla="*/ 1982 h 6494"/>
                  <a:gd name="T82" fmla="*/ 10276 w 10719"/>
                  <a:gd name="T83" fmla="*/ 2232 h 6494"/>
                  <a:gd name="T84" fmla="*/ 10123 w 10719"/>
                  <a:gd name="T85" fmla="*/ 2482 h 6494"/>
                  <a:gd name="T86" fmla="*/ 9959 w 10719"/>
                  <a:gd name="T87" fmla="*/ 2728 h 6494"/>
                  <a:gd name="T88" fmla="*/ 9784 w 10719"/>
                  <a:gd name="T89" fmla="*/ 2971 h 6494"/>
                  <a:gd name="T90" fmla="*/ 9598 w 10719"/>
                  <a:gd name="T91" fmla="*/ 3213 h 6494"/>
                  <a:gd name="T92" fmla="*/ 9418 w 10719"/>
                  <a:gd name="T93" fmla="*/ 3430 h 6494"/>
                  <a:gd name="T94" fmla="*/ 9068 w 10719"/>
                  <a:gd name="T95" fmla="*/ 3818 h 6494"/>
                  <a:gd name="T96" fmla="*/ 8688 w 10719"/>
                  <a:gd name="T97" fmla="*/ 4197 h 6494"/>
                  <a:gd name="T98" fmla="*/ 8279 w 10719"/>
                  <a:gd name="T99" fmla="*/ 4568 h 6494"/>
                  <a:gd name="T100" fmla="*/ 7953 w 10719"/>
                  <a:gd name="T101" fmla="*/ 4839 h 6494"/>
                  <a:gd name="T102" fmla="*/ 7563 w 10719"/>
                  <a:gd name="T103" fmla="*/ 5141 h 6494"/>
                  <a:gd name="T104" fmla="*/ 7184 w 10719"/>
                  <a:gd name="T105" fmla="*/ 5414 h 6494"/>
                  <a:gd name="T106" fmla="*/ 6823 w 10719"/>
                  <a:gd name="T107" fmla="*/ 5656 h 6494"/>
                  <a:gd name="T108" fmla="*/ 6331 w 10719"/>
                  <a:gd name="T109" fmla="*/ 5964 h 6494"/>
                  <a:gd name="T110" fmla="*/ 5799 w 10719"/>
                  <a:gd name="T111" fmla="*/ 6267 h 6494"/>
                  <a:gd name="T112" fmla="*/ 5444 w 10719"/>
                  <a:gd name="T113" fmla="*/ 6457 h 6494"/>
                  <a:gd name="T114" fmla="*/ 5377 w 10719"/>
                  <a:gd name="T115" fmla="*/ 6492 h 6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19" h="6494">
                    <a:moveTo>
                      <a:pt x="5364" y="6494"/>
                    </a:moveTo>
                    <a:lnTo>
                      <a:pt x="5364" y="6494"/>
                    </a:lnTo>
                    <a:lnTo>
                      <a:pt x="5356" y="6494"/>
                    </a:lnTo>
                    <a:lnTo>
                      <a:pt x="5350" y="6492"/>
                    </a:lnTo>
                    <a:lnTo>
                      <a:pt x="5343" y="6490"/>
                    </a:lnTo>
                    <a:lnTo>
                      <a:pt x="5338" y="6487"/>
                    </a:lnTo>
                    <a:lnTo>
                      <a:pt x="5338" y="6487"/>
                    </a:lnTo>
                    <a:lnTo>
                      <a:pt x="5283" y="6457"/>
                    </a:lnTo>
                    <a:lnTo>
                      <a:pt x="5201" y="6414"/>
                    </a:lnTo>
                    <a:lnTo>
                      <a:pt x="5201" y="6414"/>
                    </a:lnTo>
                    <a:lnTo>
                      <a:pt x="5031" y="6323"/>
                    </a:lnTo>
                    <a:lnTo>
                      <a:pt x="4927" y="6266"/>
                    </a:lnTo>
                    <a:lnTo>
                      <a:pt x="4809" y="6201"/>
                    </a:lnTo>
                    <a:lnTo>
                      <a:pt x="4680" y="6129"/>
                    </a:lnTo>
                    <a:lnTo>
                      <a:pt x="4542" y="6049"/>
                    </a:lnTo>
                    <a:lnTo>
                      <a:pt x="4394" y="5962"/>
                    </a:lnTo>
                    <a:lnTo>
                      <a:pt x="4236" y="5866"/>
                    </a:lnTo>
                    <a:lnTo>
                      <a:pt x="4071" y="5764"/>
                    </a:lnTo>
                    <a:lnTo>
                      <a:pt x="3986" y="5710"/>
                    </a:lnTo>
                    <a:lnTo>
                      <a:pt x="3899" y="5654"/>
                    </a:lnTo>
                    <a:lnTo>
                      <a:pt x="3811" y="5595"/>
                    </a:lnTo>
                    <a:lnTo>
                      <a:pt x="3721" y="5535"/>
                    </a:lnTo>
                    <a:lnTo>
                      <a:pt x="3631" y="5473"/>
                    </a:lnTo>
                    <a:lnTo>
                      <a:pt x="3538" y="5410"/>
                    </a:lnTo>
                    <a:lnTo>
                      <a:pt x="3444" y="5345"/>
                    </a:lnTo>
                    <a:lnTo>
                      <a:pt x="3350" y="5277"/>
                    </a:lnTo>
                    <a:lnTo>
                      <a:pt x="3254" y="5208"/>
                    </a:lnTo>
                    <a:lnTo>
                      <a:pt x="3157" y="5136"/>
                    </a:lnTo>
                    <a:lnTo>
                      <a:pt x="3060" y="5063"/>
                    </a:lnTo>
                    <a:lnTo>
                      <a:pt x="2963" y="4988"/>
                    </a:lnTo>
                    <a:lnTo>
                      <a:pt x="2865" y="4912"/>
                    </a:lnTo>
                    <a:lnTo>
                      <a:pt x="2767" y="4833"/>
                    </a:lnTo>
                    <a:lnTo>
                      <a:pt x="2767" y="4833"/>
                    </a:lnTo>
                    <a:lnTo>
                      <a:pt x="2656" y="4743"/>
                    </a:lnTo>
                    <a:lnTo>
                      <a:pt x="2547" y="4653"/>
                    </a:lnTo>
                    <a:lnTo>
                      <a:pt x="2440" y="4561"/>
                    </a:lnTo>
                    <a:lnTo>
                      <a:pt x="2336" y="4469"/>
                    </a:lnTo>
                    <a:lnTo>
                      <a:pt x="2232" y="4376"/>
                    </a:lnTo>
                    <a:lnTo>
                      <a:pt x="2130" y="4283"/>
                    </a:lnTo>
                    <a:lnTo>
                      <a:pt x="2031" y="4189"/>
                    </a:lnTo>
                    <a:lnTo>
                      <a:pt x="1933" y="4094"/>
                    </a:lnTo>
                    <a:lnTo>
                      <a:pt x="1837" y="3999"/>
                    </a:lnTo>
                    <a:lnTo>
                      <a:pt x="1742" y="3904"/>
                    </a:lnTo>
                    <a:lnTo>
                      <a:pt x="1650" y="3808"/>
                    </a:lnTo>
                    <a:lnTo>
                      <a:pt x="1559" y="3711"/>
                    </a:lnTo>
                    <a:lnTo>
                      <a:pt x="1471" y="3614"/>
                    </a:lnTo>
                    <a:lnTo>
                      <a:pt x="1384" y="3516"/>
                    </a:lnTo>
                    <a:lnTo>
                      <a:pt x="1300" y="3418"/>
                    </a:lnTo>
                    <a:lnTo>
                      <a:pt x="1217" y="3320"/>
                    </a:lnTo>
                    <a:lnTo>
                      <a:pt x="1217" y="3320"/>
                    </a:lnTo>
                    <a:lnTo>
                      <a:pt x="1168" y="3260"/>
                    </a:lnTo>
                    <a:lnTo>
                      <a:pt x="1120" y="3201"/>
                    </a:lnTo>
                    <a:lnTo>
                      <a:pt x="1072" y="3141"/>
                    </a:lnTo>
                    <a:lnTo>
                      <a:pt x="1024" y="3080"/>
                    </a:lnTo>
                    <a:lnTo>
                      <a:pt x="978" y="3020"/>
                    </a:lnTo>
                    <a:lnTo>
                      <a:pt x="933" y="2959"/>
                    </a:lnTo>
                    <a:lnTo>
                      <a:pt x="888" y="2898"/>
                    </a:lnTo>
                    <a:lnTo>
                      <a:pt x="844" y="2837"/>
                    </a:lnTo>
                    <a:lnTo>
                      <a:pt x="801" y="2776"/>
                    </a:lnTo>
                    <a:lnTo>
                      <a:pt x="758" y="2714"/>
                    </a:lnTo>
                    <a:lnTo>
                      <a:pt x="716" y="2652"/>
                    </a:lnTo>
                    <a:lnTo>
                      <a:pt x="675" y="2591"/>
                    </a:lnTo>
                    <a:lnTo>
                      <a:pt x="635" y="2529"/>
                    </a:lnTo>
                    <a:lnTo>
                      <a:pt x="595" y="2467"/>
                    </a:lnTo>
                    <a:lnTo>
                      <a:pt x="556" y="2405"/>
                    </a:lnTo>
                    <a:lnTo>
                      <a:pt x="517" y="2342"/>
                    </a:lnTo>
                    <a:lnTo>
                      <a:pt x="479" y="2280"/>
                    </a:lnTo>
                    <a:lnTo>
                      <a:pt x="442" y="2217"/>
                    </a:lnTo>
                    <a:lnTo>
                      <a:pt x="407" y="2155"/>
                    </a:lnTo>
                    <a:lnTo>
                      <a:pt x="371" y="2092"/>
                    </a:lnTo>
                    <a:lnTo>
                      <a:pt x="337" y="2028"/>
                    </a:lnTo>
                    <a:lnTo>
                      <a:pt x="302" y="1966"/>
                    </a:lnTo>
                    <a:lnTo>
                      <a:pt x="270" y="1902"/>
                    </a:lnTo>
                    <a:lnTo>
                      <a:pt x="236" y="1839"/>
                    </a:lnTo>
                    <a:lnTo>
                      <a:pt x="205" y="1775"/>
                    </a:lnTo>
                    <a:lnTo>
                      <a:pt x="173" y="1712"/>
                    </a:lnTo>
                    <a:lnTo>
                      <a:pt x="144" y="1648"/>
                    </a:lnTo>
                    <a:lnTo>
                      <a:pt x="114" y="1584"/>
                    </a:lnTo>
                    <a:lnTo>
                      <a:pt x="86" y="1519"/>
                    </a:lnTo>
                    <a:lnTo>
                      <a:pt x="58" y="1456"/>
                    </a:lnTo>
                    <a:lnTo>
                      <a:pt x="31" y="1392"/>
                    </a:lnTo>
                    <a:lnTo>
                      <a:pt x="4" y="1327"/>
                    </a:lnTo>
                    <a:lnTo>
                      <a:pt x="4" y="1326"/>
                    </a:lnTo>
                    <a:lnTo>
                      <a:pt x="4" y="1326"/>
                    </a:lnTo>
                    <a:lnTo>
                      <a:pt x="2" y="1320"/>
                    </a:lnTo>
                    <a:lnTo>
                      <a:pt x="0" y="1313"/>
                    </a:lnTo>
                    <a:lnTo>
                      <a:pt x="0" y="1308"/>
                    </a:lnTo>
                    <a:lnTo>
                      <a:pt x="0" y="1301"/>
                    </a:lnTo>
                    <a:lnTo>
                      <a:pt x="1" y="1295"/>
                    </a:lnTo>
                    <a:lnTo>
                      <a:pt x="2" y="1288"/>
                    </a:lnTo>
                    <a:lnTo>
                      <a:pt x="5" y="1283"/>
                    </a:lnTo>
                    <a:lnTo>
                      <a:pt x="8" y="1276"/>
                    </a:lnTo>
                    <a:lnTo>
                      <a:pt x="8" y="1276"/>
                    </a:lnTo>
                    <a:lnTo>
                      <a:pt x="11" y="1272"/>
                    </a:lnTo>
                    <a:lnTo>
                      <a:pt x="16" y="1267"/>
                    </a:lnTo>
                    <a:lnTo>
                      <a:pt x="21" y="1264"/>
                    </a:lnTo>
                    <a:lnTo>
                      <a:pt x="27" y="1260"/>
                    </a:lnTo>
                    <a:lnTo>
                      <a:pt x="32" y="1257"/>
                    </a:lnTo>
                    <a:lnTo>
                      <a:pt x="38" y="1255"/>
                    </a:lnTo>
                    <a:lnTo>
                      <a:pt x="45" y="1254"/>
                    </a:lnTo>
                    <a:lnTo>
                      <a:pt x="51" y="1254"/>
                    </a:lnTo>
                    <a:lnTo>
                      <a:pt x="3445" y="1254"/>
                    </a:lnTo>
                    <a:lnTo>
                      <a:pt x="3963" y="31"/>
                    </a:lnTo>
                    <a:lnTo>
                      <a:pt x="3963" y="31"/>
                    </a:lnTo>
                    <a:lnTo>
                      <a:pt x="3966" y="25"/>
                    </a:lnTo>
                    <a:lnTo>
                      <a:pt x="3971" y="19"/>
                    </a:lnTo>
                    <a:lnTo>
                      <a:pt x="3975" y="14"/>
                    </a:lnTo>
                    <a:lnTo>
                      <a:pt x="3980" y="10"/>
                    </a:lnTo>
                    <a:lnTo>
                      <a:pt x="3987" y="5"/>
                    </a:lnTo>
                    <a:lnTo>
                      <a:pt x="3993" y="3"/>
                    </a:lnTo>
                    <a:lnTo>
                      <a:pt x="4000" y="1"/>
                    </a:lnTo>
                    <a:lnTo>
                      <a:pt x="4006" y="0"/>
                    </a:lnTo>
                    <a:lnTo>
                      <a:pt x="4006" y="0"/>
                    </a:lnTo>
                    <a:lnTo>
                      <a:pt x="4011" y="0"/>
                    </a:lnTo>
                    <a:lnTo>
                      <a:pt x="4011" y="0"/>
                    </a:lnTo>
                    <a:lnTo>
                      <a:pt x="4017" y="0"/>
                    </a:lnTo>
                    <a:lnTo>
                      <a:pt x="4024" y="1"/>
                    </a:lnTo>
                    <a:lnTo>
                      <a:pt x="4030" y="3"/>
                    </a:lnTo>
                    <a:lnTo>
                      <a:pt x="4036" y="6"/>
                    </a:lnTo>
                    <a:lnTo>
                      <a:pt x="4042" y="10"/>
                    </a:lnTo>
                    <a:lnTo>
                      <a:pt x="4046" y="14"/>
                    </a:lnTo>
                    <a:lnTo>
                      <a:pt x="4051" y="18"/>
                    </a:lnTo>
                    <a:lnTo>
                      <a:pt x="4055" y="24"/>
                    </a:lnTo>
                    <a:lnTo>
                      <a:pt x="6315" y="3658"/>
                    </a:lnTo>
                    <a:lnTo>
                      <a:pt x="7280" y="1307"/>
                    </a:lnTo>
                    <a:lnTo>
                      <a:pt x="7280" y="1307"/>
                    </a:lnTo>
                    <a:lnTo>
                      <a:pt x="7283" y="1300"/>
                    </a:lnTo>
                    <a:lnTo>
                      <a:pt x="7287" y="1294"/>
                    </a:lnTo>
                    <a:lnTo>
                      <a:pt x="7293" y="1288"/>
                    </a:lnTo>
                    <a:lnTo>
                      <a:pt x="7299" y="1284"/>
                    </a:lnTo>
                    <a:lnTo>
                      <a:pt x="7306" y="1280"/>
                    </a:lnTo>
                    <a:lnTo>
                      <a:pt x="7312" y="1278"/>
                    </a:lnTo>
                    <a:lnTo>
                      <a:pt x="7320" y="1275"/>
                    </a:lnTo>
                    <a:lnTo>
                      <a:pt x="7327" y="1274"/>
                    </a:lnTo>
                    <a:lnTo>
                      <a:pt x="10667" y="1274"/>
                    </a:lnTo>
                    <a:lnTo>
                      <a:pt x="10667" y="1274"/>
                    </a:lnTo>
                    <a:lnTo>
                      <a:pt x="10673" y="1275"/>
                    </a:lnTo>
                    <a:lnTo>
                      <a:pt x="10680" y="1276"/>
                    </a:lnTo>
                    <a:lnTo>
                      <a:pt x="10686" y="1279"/>
                    </a:lnTo>
                    <a:lnTo>
                      <a:pt x="10692" y="1281"/>
                    </a:lnTo>
                    <a:lnTo>
                      <a:pt x="10697" y="1284"/>
                    </a:lnTo>
                    <a:lnTo>
                      <a:pt x="10702" y="1288"/>
                    </a:lnTo>
                    <a:lnTo>
                      <a:pt x="10707" y="1293"/>
                    </a:lnTo>
                    <a:lnTo>
                      <a:pt x="10710" y="1298"/>
                    </a:lnTo>
                    <a:lnTo>
                      <a:pt x="10710" y="1298"/>
                    </a:lnTo>
                    <a:lnTo>
                      <a:pt x="10713" y="1303"/>
                    </a:lnTo>
                    <a:lnTo>
                      <a:pt x="10716" y="1309"/>
                    </a:lnTo>
                    <a:lnTo>
                      <a:pt x="10717" y="1315"/>
                    </a:lnTo>
                    <a:lnTo>
                      <a:pt x="10719" y="1322"/>
                    </a:lnTo>
                    <a:lnTo>
                      <a:pt x="10719" y="1327"/>
                    </a:lnTo>
                    <a:lnTo>
                      <a:pt x="10719" y="1334"/>
                    </a:lnTo>
                    <a:lnTo>
                      <a:pt x="10717" y="1340"/>
                    </a:lnTo>
                    <a:lnTo>
                      <a:pt x="10715" y="1347"/>
                    </a:lnTo>
                    <a:lnTo>
                      <a:pt x="10715" y="1347"/>
                    </a:lnTo>
                    <a:lnTo>
                      <a:pt x="10688" y="1410"/>
                    </a:lnTo>
                    <a:lnTo>
                      <a:pt x="10661" y="1474"/>
                    </a:lnTo>
                    <a:lnTo>
                      <a:pt x="10633" y="1538"/>
                    </a:lnTo>
                    <a:lnTo>
                      <a:pt x="10604" y="1602"/>
                    </a:lnTo>
                    <a:lnTo>
                      <a:pt x="10575" y="1665"/>
                    </a:lnTo>
                    <a:lnTo>
                      <a:pt x="10545" y="1729"/>
                    </a:lnTo>
                    <a:lnTo>
                      <a:pt x="10513" y="1792"/>
                    </a:lnTo>
                    <a:lnTo>
                      <a:pt x="10482" y="1855"/>
                    </a:lnTo>
                    <a:lnTo>
                      <a:pt x="10450" y="1919"/>
                    </a:lnTo>
                    <a:lnTo>
                      <a:pt x="10416" y="1982"/>
                    </a:lnTo>
                    <a:lnTo>
                      <a:pt x="10382" y="2044"/>
                    </a:lnTo>
                    <a:lnTo>
                      <a:pt x="10347" y="2107"/>
                    </a:lnTo>
                    <a:lnTo>
                      <a:pt x="10311" y="2170"/>
                    </a:lnTo>
                    <a:lnTo>
                      <a:pt x="10276" y="2232"/>
                    </a:lnTo>
                    <a:lnTo>
                      <a:pt x="10239" y="2295"/>
                    </a:lnTo>
                    <a:lnTo>
                      <a:pt x="10201" y="2358"/>
                    </a:lnTo>
                    <a:lnTo>
                      <a:pt x="10162" y="2419"/>
                    </a:lnTo>
                    <a:lnTo>
                      <a:pt x="10123" y="2482"/>
                    </a:lnTo>
                    <a:lnTo>
                      <a:pt x="10084" y="2543"/>
                    </a:lnTo>
                    <a:lnTo>
                      <a:pt x="10042" y="2605"/>
                    </a:lnTo>
                    <a:lnTo>
                      <a:pt x="10001" y="2666"/>
                    </a:lnTo>
                    <a:lnTo>
                      <a:pt x="9959" y="2728"/>
                    </a:lnTo>
                    <a:lnTo>
                      <a:pt x="9917" y="2788"/>
                    </a:lnTo>
                    <a:lnTo>
                      <a:pt x="9873" y="2850"/>
                    </a:lnTo>
                    <a:lnTo>
                      <a:pt x="9830" y="2911"/>
                    </a:lnTo>
                    <a:lnTo>
                      <a:pt x="9784" y="2971"/>
                    </a:lnTo>
                    <a:lnTo>
                      <a:pt x="9739" y="3033"/>
                    </a:lnTo>
                    <a:lnTo>
                      <a:pt x="9693" y="3092"/>
                    </a:lnTo>
                    <a:lnTo>
                      <a:pt x="9646" y="3152"/>
                    </a:lnTo>
                    <a:lnTo>
                      <a:pt x="9598" y="3213"/>
                    </a:lnTo>
                    <a:lnTo>
                      <a:pt x="9550" y="3272"/>
                    </a:lnTo>
                    <a:lnTo>
                      <a:pt x="9500" y="3332"/>
                    </a:lnTo>
                    <a:lnTo>
                      <a:pt x="9500" y="3332"/>
                    </a:lnTo>
                    <a:lnTo>
                      <a:pt x="9418" y="3430"/>
                    </a:lnTo>
                    <a:lnTo>
                      <a:pt x="9333" y="3527"/>
                    </a:lnTo>
                    <a:lnTo>
                      <a:pt x="9247" y="3624"/>
                    </a:lnTo>
                    <a:lnTo>
                      <a:pt x="9158" y="3722"/>
                    </a:lnTo>
                    <a:lnTo>
                      <a:pt x="9068" y="3818"/>
                    </a:lnTo>
                    <a:lnTo>
                      <a:pt x="8975" y="3913"/>
                    </a:lnTo>
                    <a:lnTo>
                      <a:pt x="8881" y="4009"/>
                    </a:lnTo>
                    <a:lnTo>
                      <a:pt x="8785" y="4103"/>
                    </a:lnTo>
                    <a:lnTo>
                      <a:pt x="8688" y="4197"/>
                    </a:lnTo>
                    <a:lnTo>
                      <a:pt x="8588" y="4291"/>
                    </a:lnTo>
                    <a:lnTo>
                      <a:pt x="8486" y="4384"/>
                    </a:lnTo>
                    <a:lnTo>
                      <a:pt x="8384" y="4477"/>
                    </a:lnTo>
                    <a:lnTo>
                      <a:pt x="8279" y="4568"/>
                    </a:lnTo>
                    <a:lnTo>
                      <a:pt x="8172" y="4659"/>
                    </a:lnTo>
                    <a:lnTo>
                      <a:pt x="8063" y="4750"/>
                    </a:lnTo>
                    <a:lnTo>
                      <a:pt x="7953" y="4839"/>
                    </a:lnTo>
                    <a:lnTo>
                      <a:pt x="7953" y="4839"/>
                    </a:lnTo>
                    <a:lnTo>
                      <a:pt x="7854" y="4917"/>
                    </a:lnTo>
                    <a:lnTo>
                      <a:pt x="7757" y="4994"/>
                    </a:lnTo>
                    <a:lnTo>
                      <a:pt x="7660" y="5068"/>
                    </a:lnTo>
                    <a:lnTo>
                      <a:pt x="7563" y="5141"/>
                    </a:lnTo>
                    <a:lnTo>
                      <a:pt x="7467" y="5212"/>
                    </a:lnTo>
                    <a:lnTo>
                      <a:pt x="7372" y="5281"/>
                    </a:lnTo>
                    <a:lnTo>
                      <a:pt x="7278" y="5348"/>
                    </a:lnTo>
                    <a:lnTo>
                      <a:pt x="7184" y="5414"/>
                    </a:lnTo>
                    <a:lnTo>
                      <a:pt x="7092" y="5477"/>
                    </a:lnTo>
                    <a:lnTo>
                      <a:pt x="7001" y="5538"/>
                    </a:lnTo>
                    <a:lnTo>
                      <a:pt x="6912" y="5599"/>
                    </a:lnTo>
                    <a:lnTo>
                      <a:pt x="6823" y="5656"/>
                    </a:lnTo>
                    <a:lnTo>
                      <a:pt x="6737" y="5712"/>
                    </a:lnTo>
                    <a:lnTo>
                      <a:pt x="6651" y="5766"/>
                    </a:lnTo>
                    <a:lnTo>
                      <a:pt x="6487" y="5869"/>
                    </a:lnTo>
                    <a:lnTo>
                      <a:pt x="6331" y="5964"/>
                    </a:lnTo>
                    <a:lnTo>
                      <a:pt x="6183" y="6050"/>
                    </a:lnTo>
                    <a:lnTo>
                      <a:pt x="6044" y="6130"/>
                    </a:lnTo>
                    <a:lnTo>
                      <a:pt x="5916" y="6202"/>
                    </a:lnTo>
                    <a:lnTo>
                      <a:pt x="5799" y="6267"/>
                    </a:lnTo>
                    <a:lnTo>
                      <a:pt x="5695" y="6323"/>
                    </a:lnTo>
                    <a:lnTo>
                      <a:pt x="5526" y="6414"/>
                    </a:lnTo>
                    <a:lnTo>
                      <a:pt x="5526" y="6414"/>
                    </a:lnTo>
                    <a:lnTo>
                      <a:pt x="5444" y="6457"/>
                    </a:lnTo>
                    <a:lnTo>
                      <a:pt x="5390" y="6487"/>
                    </a:lnTo>
                    <a:lnTo>
                      <a:pt x="5390" y="6487"/>
                    </a:lnTo>
                    <a:lnTo>
                      <a:pt x="5383" y="6490"/>
                    </a:lnTo>
                    <a:lnTo>
                      <a:pt x="5377" y="6492"/>
                    </a:lnTo>
                    <a:lnTo>
                      <a:pt x="5370" y="6494"/>
                    </a:lnTo>
                    <a:lnTo>
                      <a:pt x="5364" y="6494"/>
                    </a:lnTo>
                    <a:lnTo>
                      <a:pt x="5364" y="6494"/>
                    </a:lnTo>
                    <a:close/>
                  </a:path>
                </a:pathLst>
              </a:custGeom>
              <a:solidFill>
                <a:srgbClr val="EF4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511431" y="2650414"/>
            <a:ext cx="5522516" cy="688557"/>
          </a:xfrm>
        </p:spPr>
        <p:txBody>
          <a:bodyPr/>
          <a:lstStyle/>
          <a:p>
            <a:pPr algn="ctr"/>
            <a:r>
              <a:rPr lang="en-GB" sz="3200" dirty="0">
                <a:sym typeface="+mn-ea"/>
              </a:rPr>
              <a:t>Alternative communication with </a:t>
            </a:r>
            <a:r>
              <a:rPr lang="en-US" sz="3200" dirty="0">
                <a:sym typeface="+mn-ea"/>
              </a:rPr>
              <a:t>s</a:t>
            </a:r>
            <a:r>
              <a:rPr lang="en-GB" sz="3200" dirty="0">
                <a:sym typeface="+mn-ea"/>
              </a:rPr>
              <a:t>ingle-</a:t>
            </a:r>
            <a:r>
              <a:rPr lang="en-US" sz="3200" dirty="0">
                <a:sym typeface="+mn-ea"/>
              </a:rPr>
              <a:t>muscle</a:t>
            </a:r>
            <a:r>
              <a:rPr lang="en-GB" sz="3200" dirty="0">
                <a:sym typeface="+mn-ea"/>
              </a:rPr>
              <a:t> EMG</a:t>
            </a:r>
            <a:endParaRPr lang="en-GB" altLang="ko-KR" sz="3200" dirty="0">
              <a:sym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716020" y="1860879"/>
            <a:ext cx="5113338" cy="385578"/>
          </a:xfrm>
        </p:spPr>
        <p:txBody>
          <a:bodyPr/>
          <a:lstStyle/>
          <a:p>
            <a:pPr algn="ctr" rtl="0">
              <a:spcBef>
                <a:spcPts val="0"/>
              </a:spcBef>
              <a:buNone/>
            </a:pPr>
            <a:r>
              <a:rPr lang="en-GB" sz="1800" b="0" dirty="0">
                <a:sym typeface="+mn-ea"/>
              </a:rPr>
              <a:t>VE458</a:t>
            </a:r>
            <a:endParaRPr lang="en-US" altLang="en-GB" sz="1800" b="0" dirty="0">
              <a:sym typeface="+mn-ea"/>
            </a:endParaRPr>
          </a:p>
          <a:p>
            <a:pPr algn="ctr" rtl="0">
              <a:spcBef>
                <a:spcPts val="0"/>
              </a:spcBef>
              <a:buNone/>
            </a:pPr>
            <a:r>
              <a:rPr lang="en-GB" sz="1800" b="0" dirty="0">
                <a:sym typeface="+mn-ea"/>
              </a:rPr>
              <a:t>Biomedical Instrumentation and Design</a:t>
            </a:r>
          </a:p>
          <a:p>
            <a:pPr algn="ctr" rtl="0">
              <a:spcBef>
                <a:spcPts val="0"/>
              </a:spcBef>
              <a:buNone/>
            </a:pPr>
            <a:r>
              <a:rPr lang="en-GB" sz="2000" b="0" dirty="0">
                <a:sym typeface="+mn-ea"/>
              </a:rPr>
              <a:t>Final Project Proposal</a:t>
            </a:r>
            <a:endParaRPr lang="en-GB" altLang="en-US" sz="2000" b="0" dirty="0">
              <a:sym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179570" y="3517080"/>
            <a:ext cx="3910656" cy="245745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GB" sz="1600">
                <a:sym typeface="+mn-ea"/>
              </a:rPr>
              <a:t>Group 7</a:t>
            </a:r>
            <a:endParaRPr kumimoji="0" lang="en-GB" altLang="ko-KR" sz="1600" b="0">
              <a:solidFill>
                <a:schemeClr val="tx1"/>
              </a:solidFill>
              <a:effectLst/>
              <a:latin typeface="Calibri" panose="020F0502020204030204" pitchFamily="34" charset="0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002648" y="792270"/>
            <a:ext cx="430723" cy="562825"/>
            <a:chOff x="5917979" y="1864919"/>
            <a:chExt cx="430723" cy="562825"/>
          </a:xfrm>
        </p:grpSpPr>
        <p:sp>
          <p:nvSpPr>
            <p:cNvPr id="38" name="Freeform 14"/>
            <p:cNvSpPr>
              <a:spLocks noEditPoints="1"/>
            </p:cNvSpPr>
            <p:nvPr/>
          </p:nvSpPr>
          <p:spPr bwMode="auto">
            <a:xfrm>
              <a:off x="5917979" y="1946381"/>
              <a:ext cx="430723" cy="481363"/>
            </a:xfrm>
            <a:custGeom>
              <a:avLst/>
              <a:gdLst>
                <a:gd name="T0" fmla="*/ 277019 w 148"/>
                <a:gd name="T1" fmla="*/ 0 h 165"/>
                <a:gd name="T2" fmla="*/ 460451 w 148"/>
                <a:gd name="T3" fmla="*/ 0 h 165"/>
                <a:gd name="T4" fmla="*/ 527834 w 148"/>
                <a:gd name="T5" fmla="*/ 30018 h 165"/>
                <a:gd name="T6" fmla="*/ 554038 w 148"/>
                <a:gd name="T7" fmla="*/ 97559 h 165"/>
                <a:gd name="T8" fmla="*/ 554038 w 148"/>
                <a:gd name="T9" fmla="*/ 525318 h 165"/>
                <a:gd name="T10" fmla="*/ 527834 w 148"/>
                <a:gd name="T11" fmla="*/ 592859 h 165"/>
                <a:gd name="T12" fmla="*/ 460451 w 148"/>
                <a:gd name="T13" fmla="*/ 619125 h 165"/>
                <a:gd name="T14" fmla="*/ 277019 w 148"/>
                <a:gd name="T15" fmla="*/ 619125 h 165"/>
                <a:gd name="T16" fmla="*/ 277019 w 148"/>
                <a:gd name="T17" fmla="*/ 562841 h 165"/>
                <a:gd name="T18" fmla="*/ 460451 w 148"/>
                <a:gd name="T19" fmla="*/ 562841 h 165"/>
                <a:gd name="T20" fmla="*/ 486655 w 148"/>
                <a:gd name="T21" fmla="*/ 551584 h 165"/>
                <a:gd name="T22" fmla="*/ 497886 w 148"/>
                <a:gd name="T23" fmla="*/ 525318 h 165"/>
                <a:gd name="T24" fmla="*/ 497886 w 148"/>
                <a:gd name="T25" fmla="*/ 97559 h 165"/>
                <a:gd name="T26" fmla="*/ 486655 w 148"/>
                <a:gd name="T27" fmla="*/ 67541 h 165"/>
                <a:gd name="T28" fmla="*/ 460451 w 148"/>
                <a:gd name="T29" fmla="*/ 56284 h 165"/>
                <a:gd name="T30" fmla="*/ 277019 w 148"/>
                <a:gd name="T31" fmla="*/ 56284 h 165"/>
                <a:gd name="T32" fmla="*/ 277019 w 148"/>
                <a:gd name="T33" fmla="*/ 0 h 165"/>
                <a:gd name="T34" fmla="*/ 93588 w 148"/>
                <a:gd name="T35" fmla="*/ 0 h 165"/>
                <a:gd name="T36" fmla="*/ 277019 w 148"/>
                <a:gd name="T37" fmla="*/ 0 h 165"/>
                <a:gd name="T38" fmla="*/ 277019 w 148"/>
                <a:gd name="T39" fmla="*/ 56284 h 165"/>
                <a:gd name="T40" fmla="*/ 93588 w 148"/>
                <a:gd name="T41" fmla="*/ 56284 h 165"/>
                <a:gd name="T42" fmla="*/ 67383 w 148"/>
                <a:gd name="T43" fmla="*/ 67541 h 165"/>
                <a:gd name="T44" fmla="*/ 56153 w 148"/>
                <a:gd name="T45" fmla="*/ 97559 h 165"/>
                <a:gd name="T46" fmla="*/ 56153 w 148"/>
                <a:gd name="T47" fmla="*/ 525318 h 165"/>
                <a:gd name="T48" fmla="*/ 67383 w 148"/>
                <a:gd name="T49" fmla="*/ 551584 h 165"/>
                <a:gd name="T50" fmla="*/ 93588 w 148"/>
                <a:gd name="T51" fmla="*/ 562841 h 165"/>
                <a:gd name="T52" fmla="*/ 277019 w 148"/>
                <a:gd name="T53" fmla="*/ 562841 h 165"/>
                <a:gd name="T54" fmla="*/ 277019 w 148"/>
                <a:gd name="T55" fmla="*/ 619125 h 165"/>
                <a:gd name="T56" fmla="*/ 93588 w 148"/>
                <a:gd name="T57" fmla="*/ 619125 h 165"/>
                <a:gd name="T58" fmla="*/ 26205 w 148"/>
                <a:gd name="T59" fmla="*/ 592859 h 165"/>
                <a:gd name="T60" fmla="*/ 0 w 148"/>
                <a:gd name="T61" fmla="*/ 525318 h 165"/>
                <a:gd name="T62" fmla="*/ 0 w 148"/>
                <a:gd name="T63" fmla="*/ 97559 h 165"/>
                <a:gd name="T64" fmla="*/ 26205 w 148"/>
                <a:gd name="T65" fmla="*/ 30018 h 165"/>
                <a:gd name="T66" fmla="*/ 93588 w 148"/>
                <a:gd name="T67" fmla="*/ 0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8" h="165">
                  <a:moveTo>
                    <a:pt x="74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30" y="0"/>
                    <a:pt x="136" y="3"/>
                    <a:pt x="141" y="8"/>
                  </a:cubicBezTo>
                  <a:cubicBezTo>
                    <a:pt x="145" y="12"/>
                    <a:pt x="148" y="19"/>
                    <a:pt x="148" y="26"/>
                  </a:cubicBezTo>
                  <a:cubicBezTo>
                    <a:pt x="148" y="140"/>
                    <a:pt x="148" y="140"/>
                    <a:pt x="148" y="140"/>
                  </a:cubicBezTo>
                  <a:cubicBezTo>
                    <a:pt x="148" y="147"/>
                    <a:pt x="145" y="153"/>
                    <a:pt x="141" y="158"/>
                  </a:cubicBezTo>
                  <a:cubicBezTo>
                    <a:pt x="136" y="162"/>
                    <a:pt x="130" y="165"/>
                    <a:pt x="123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26" y="150"/>
                    <a:pt x="128" y="149"/>
                    <a:pt x="130" y="147"/>
                  </a:cubicBezTo>
                  <a:cubicBezTo>
                    <a:pt x="132" y="145"/>
                    <a:pt x="133" y="143"/>
                    <a:pt x="133" y="1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3"/>
                    <a:pt x="132" y="20"/>
                    <a:pt x="130" y="18"/>
                  </a:cubicBezTo>
                  <a:cubicBezTo>
                    <a:pt x="128" y="16"/>
                    <a:pt x="126" y="15"/>
                    <a:pt x="123" y="15"/>
                  </a:cubicBezTo>
                  <a:cubicBezTo>
                    <a:pt x="74" y="15"/>
                    <a:pt x="74" y="15"/>
                    <a:pt x="74" y="15"/>
                  </a:cubicBezTo>
                  <a:lnTo>
                    <a:pt x="74" y="0"/>
                  </a:lnTo>
                  <a:close/>
                  <a:moveTo>
                    <a:pt x="25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2" y="15"/>
                    <a:pt x="20" y="16"/>
                    <a:pt x="18" y="18"/>
                  </a:cubicBezTo>
                  <a:cubicBezTo>
                    <a:pt x="16" y="20"/>
                    <a:pt x="15" y="23"/>
                    <a:pt x="15" y="26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3"/>
                    <a:pt x="16" y="145"/>
                    <a:pt x="18" y="147"/>
                  </a:cubicBezTo>
                  <a:cubicBezTo>
                    <a:pt x="20" y="149"/>
                    <a:pt x="22" y="150"/>
                    <a:pt x="25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18" y="165"/>
                    <a:pt x="12" y="162"/>
                    <a:pt x="7" y="158"/>
                  </a:cubicBezTo>
                  <a:cubicBezTo>
                    <a:pt x="3" y="153"/>
                    <a:pt x="0" y="147"/>
                    <a:pt x="0" y="1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7" y="8"/>
                  </a:cubicBezTo>
                  <a:cubicBezTo>
                    <a:pt x="12" y="3"/>
                    <a:pt x="18" y="0"/>
                    <a:pt x="2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6048800" y="1864919"/>
              <a:ext cx="169081" cy="145643"/>
            </a:xfrm>
            <a:custGeom>
              <a:avLst/>
              <a:gdLst>
                <a:gd name="T0" fmla="*/ 108744 w 58"/>
                <a:gd name="T1" fmla="*/ 0 h 50"/>
                <a:gd name="T2" fmla="*/ 217488 w 58"/>
                <a:gd name="T3" fmla="*/ 82423 h 50"/>
                <a:gd name="T4" fmla="*/ 217488 w 58"/>
                <a:gd name="T5" fmla="*/ 187325 h 50"/>
                <a:gd name="T6" fmla="*/ 108744 w 58"/>
                <a:gd name="T7" fmla="*/ 187325 h 50"/>
                <a:gd name="T8" fmla="*/ 108744 w 58"/>
                <a:gd name="T9" fmla="*/ 97409 h 50"/>
                <a:gd name="T10" fmla="*/ 149992 w 58"/>
                <a:gd name="T11" fmla="*/ 56198 h 50"/>
                <a:gd name="T12" fmla="*/ 108744 w 58"/>
                <a:gd name="T13" fmla="*/ 18733 h 50"/>
                <a:gd name="T14" fmla="*/ 108744 w 58"/>
                <a:gd name="T15" fmla="*/ 0 h 50"/>
                <a:gd name="T16" fmla="*/ 0 w 58"/>
                <a:gd name="T17" fmla="*/ 82423 h 50"/>
                <a:gd name="T18" fmla="*/ 108744 w 58"/>
                <a:gd name="T19" fmla="*/ 0 h 50"/>
                <a:gd name="T20" fmla="*/ 108744 w 58"/>
                <a:gd name="T21" fmla="*/ 18733 h 50"/>
                <a:gd name="T22" fmla="*/ 67496 w 58"/>
                <a:gd name="T23" fmla="*/ 56198 h 50"/>
                <a:gd name="T24" fmla="*/ 108744 w 58"/>
                <a:gd name="T25" fmla="*/ 97409 h 50"/>
                <a:gd name="T26" fmla="*/ 108744 w 58"/>
                <a:gd name="T27" fmla="*/ 187325 h 50"/>
                <a:gd name="T28" fmla="*/ 0 w 58"/>
                <a:gd name="T29" fmla="*/ 187325 h 50"/>
                <a:gd name="T30" fmla="*/ 0 w 58"/>
                <a:gd name="T31" fmla="*/ 82423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8" h="50">
                  <a:moveTo>
                    <a:pt x="29" y="0"/>
                  </a:moveTo>
                  <a:cubicBezTo>
                    <a:pt x="36" y="0"/>
                    <a:pt x="44" y="7"/>
                    <a:pt x="58" y="2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5" y="26"/>
                    <a:pt x="40" y="21"/>
                    <a:pt x="40" y="15"/>
                  </a:cubicBezTo>
                  <a:cubicBezTo>
                    <a:pt x="40" y="9"/>
                    <a:pt x="35" y="5"/>
                    <a:pt x="29" y="5"/>
                  </a:cubicBezTo>
                  <a:lnTo>
                    <a:pt x="29" y="0"/>
                  </a:lnTo>
                  <a:close/>
                  <a:moveTo>
                    <a:pt x="0" y="22"/>
                  </a:moveTo>
                  <a:cubicBezTo>
                    <a:pt x="14" y="7"/>
                    <a:pt x="22" y="0"/>
                    <a:pt x="29" y="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3" y="5"/>
                    <a:pt x="18" y="9"/>
                    <a:pt x="18" y="15"/>
                  </a:cubicBezTo>
                  <a:cubicBezTo>
                    <a:pt x="18" y="21"/>
                    <a:pt x="23" y="26"/>
                    <a:pt x="29" y="26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0"/>
                    <a:pt x="0" y="31"/>
                    <a:pt x="0" y="2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5990795" y="2038951"/>
              <a:ext cx="285092" cy="134535"/>
            </a:xfrm>
            <a:custGeom>
              <a:avLst/>
              <a:gdLst>
                <a:gd name="T0" fmla="*/ 7484 w 98"/>
                <a:gd name="T1" fmla="*/ 94042 h 46"/>
                <a:gd name="T2" fmla="*/ 0 w 98"/>
                <a:gd name="T3" fmla="*/ 101566 h 46"/>
                <a:gd name="T4" fmla="*/ 7484 w 98"/>
                <a:gd name="T5" fmla="*/ 109089 h 46"/>
                <a:gd name="T6" fmla="*/ 108517 w 98"/>
                <a:gd name="T7" fmla="*/ 109089 h 46"/>
                <a:gd name="T8" fmla="*/ 112259 w 98"/>
                <a:gd name="T9" fmla="*/ 109089 h 46"/>
                <a:gd name="T10" fmla="*/ 112259 w 98"/>
                <a:gd name="T11" fmla="*/ 105327 h 46"/>
                <a:gd name="T12" fmla="*/ 116001 w 98"/>
                <a:gd name="T13" fmla="*/ 97804 h 46"/>
                <a:gd name="T14" fmla="*/ 119743 w 98"/>
                <a:gd name="T15" fmla="*/ 120374 h 46"/>
                <a:gd name="T16" fmla="*/ 127227 w 98"/>
                <a:gd name="T17" fmla="*/ 146706 h 46"/>
                <a:gd name="T18" fmla="*/ 134711 w 98"/>
                <a:gd name="T19" fmla="*/ 124136 h 46"/>
                <a:gd name="T20" fmla="*/ 145937 w 98"/>
                <a:gd name="T21" fmla="*/ 86519 h 46"/>
                <a:gd name="T22" fmla="*/ 149679 w 98"/>
                <a:gd name="T23" fmla="*/ 101566 h 46"/>
                <a:gd name="T24" fmla="*/ 157163 w 98"/>
                <a:gd name="T25" fmla="*/ 124136 h 46"/>
                <a:gd name="T26" fmla="*/ 164647 w 98"/>
                <a:gd name="T27" fmla="*/ 101566 h 46"/>
                <a:gd name="T28" fmla="*/ 168389 w 98"/>
                <a:gd name="T29" fmla="*/ 71472 h 46"/>
                <a:gd name="T30" fmla="*/ 175873 w 98"/>
                <a:gd name="T31" fmla="*/ 116613 h 46"/>
                <a:gd name="T32" fmla="*/ 175873 w 98"/>
                <a:gd name="T33" fmla="*/ 135421 h 46"/>
                <a:gd name="T34" fmla="*/ 187098 w 98"/>
                <a:gd name="T35" fmla="*/ 120374 h 46"/>
                <a:gd name="T36" fmla="*/ 202066 w 98"/>
                <a:gd name="T37" fmla="*/ 101566 h 46"/>
                <a:gd name="T38" fmla="*/ 213292 w 98"/>
                <a:gd name="T39" fmla="*/ 150468 h 46"/>
                <a:gd name="T40" fmla="*/ 217034 w 98"/>
                <a:gd name="T41" fmla="*/ 173038 h 46"/>
                <a:gd name="T42" fmla="*/ 224518 w 98"/>
                <a:gd name="T43" fmla="*/ 150468 h 46"/>
                <a:gd name="T44" fmla="*/ 232002 w 98"/>
                <a:gd name="T45" fmla="*/ 124136 h 46"/>
                <a:gd name="T46" fmla="*/ 243228 w 98"/>
                <a:gd name="T47" fmla="*/ 90281 h 46"/>
                <a:gd name="T48" fmla="*/ 246970 w 98"/>
                <a:gd name="T49" fmla="*/ 112851 h 46"/>
                <a:gd name="T50" fmla="*/ 250712 w 98"/>
                <a:gd name="T51" fmla="*/ 131659 h 46"/>
                <a:gd name="T52" fmla="*/ 258196 w 98"/>
                <a:gd name="T53" fmla="*/ 116613 h 46"/>
                <a:gd name="T54" fmla="*/ 269422 w 98"/>
                <a:gd name="T55" fmla="*/ 97804 h 46"/>
                <a:gd name="T56" fmla="*/ 273164 w 98"/>
                <a:gd name="T57" fmla="*/ 105327 h 46"/>
                <a:gd name="T58" fmla="*/ 276906 w 98"/>
                <a:gd name="T59" fmla="*/ 109089 h 46"/>
                <a:gd name="T60" fmla="*/ 280648 w 98"/>
                <a:gd name="T61" fmla="*/ 109089 h 46"/>
                <a:gd name="T62" fmla="*/ 359229 w 98"/>
                <a:gd name="T63" fmla="*/ 109089 h 46"/>
                <a:gd name="T64" fmla="*/ 366713 w 98"/>
                <a:gd name="T65" fmla="*/ 105327 h 46"/>
                <a:gd name="T66" fmla="*/ 359229 w 98"/>
                <a:gd name="T67" fmla="*/ 97804 h 46"/>
                <a:gd name="T68" fmla="*/ 284390 w 98"/>
                <a:gd name="T69" fmla="*/ 97804 h 46"/>
                <a:gd name="T70" fmla="*/ 273164 w 98"/>
                <a:gd name="T71" fmla="*/ 78996 h 46"/>
                <a:gd name="T72" fmla="*/ 265680 w 98"/>
                <a:gd name="T73" fmla="*/ 67711 h 46"/>
                <a:gd name="T74" fmla="*/ 261938 w 98"/>
                <a:gd name="T75" fmla="*/ 78996 h 46"/>
                <a:gd name="T76" fmla="*/ 254454 w 98"/>
                <a:gd name="T77" fmla="*/ 94042 h 46"/>
                <a:gd name="T78" fmla="*/ 250712 w 98"/>
                <a:gd name="T79" fmla="*/ 67711 h 46"/>
                <a:gd name="T80" fmla="*/ 243228 w 98"/>
                <a:gd name="T81" fmla="*/ 48902 h 46"/>
                <a:gd name="T82" fmla="*/ 235744 w 98"/>
                <a:gd name="T83" fmla="*/ 67711 h 46"/>
                <a:gd name="T84" fmla="*/ 220776 w 98"/>
                <a:gd name="T85" fmla="*/ 120374 h 46"/>
                <a:gd name="T86" fmla="*/ 213292 w 98"/>
                <a:gd name="T87" fmla="*/ 82757 h 46"/>
                <a:gd name="T88" fmla="*/ 209550 w 98"/>
                <a:gd name="T89" fmla="*/ 67711 h 46"/>
                <a:gd name="T90" fmla="*/ 202066 w 98"/>
                <a:gd name="T91" fmla="*/ 78996 h 46"/>
                <a:gd name="T92" fmla="*/ 187098 w 98"/>
                <a:gd name="T93" fmla="*/ 101566 h 46"/>
                <a:gd name="T94" fmla="*/ 179615 w 98"/>
                <a:gd name="T95" fmla="*/ 33855 h 46"/>
                <a:gd name="T96" fmla="*/ 175873 w 98"/>
                <a:gd name="T97" fmla="*/ 0 h 46"/>
                <a:gd name="T98" fmla="*/ 168389 w 98"/>
                <a:gd name="T99" fmla="*/ 33855 h 46"/>
                <a:gd name="T100" fmla="*/ 157163 w 98"/>
                <a:gd name="T101" fmla="*/ 75234 h 46"/>
                <a:gd name="T102" fmla="*/ 153421 w 98"/>
                <a:gd name="T103" fmla="*/ 63949 h 46"/>
                <a:gd name="T104" fmla="*/ 145937 w 98"/>
                <a:gd name="T105" fmla="*/ 41379 h 46"/>
                <a:gd name="T106" fmla="*/ 138453 w 98"/>
                <a:gd name="T107" fmla="*/ 63949 h 46"/>
                <a:gd name="T108" fmla="*/ 130969 w 98"/>
                <a:gd name="T109" fmla="*/ 94042 h 46"/>
                <a:gd name="T110" fmla="*/ 127227 w 98"/>
                <a:gd name="T111" fmla="*/ 75234 h 46"/>
                <a:gd name="T112" fmla="*/ 123485 w 98"/>
                <a:gd name="T113" fmla="*/ 56425 h 46"/>
                <a:gd name="T114" fmla="*/ 112259 w 98"/>
                <a:gd name="T115" fmla="*/ 71472 h 46"/>
                <a:gd name="T116" fmla="*/ 101033 w 98"/>
                <a:gd name="T117" fmla="*/ 94042 h 46"/>
                <a:gd name="T118" fmla="*/ 7484 w 98"/>
                <a:gd name="T119" fmla="*/ 94042 h 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6">
                  <a:moveTo>
                    <a:pt x="2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38"/>
                    <a:pt x="61" y="35"/>
                    <a:pt x="62" y="33"/>
                  </a:cubicBezTo>
                  <a:cubicBezTo>
                    <a:pt x="63" y="30"/>
                    <a:pt x="64" y="27"/>
                    <a:pt x="65" y="24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8" y="28"/>
                    <a:pt x="98" y="28"/>
                  </a:cubicBezTo>
                  <a:cubicBezTo>
                    <a:pt x="98" y="27"/>
                    <a:pt x="97" y="26"/>
                    <a:pt x="9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22"/>
                    <a:pt x="60" y="27"/>
                    <a:pt x="59" y="3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25"/>
                    <a:pt x="27" y="25"/>
                    <a:pt x="27" y="25"/>
                  </a:cubicBezTo>
                  <a:lnTo>
                    <a:pt x="2" y="2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5990795" y="2182126"/>
              <a:ext cx="285092" cy="137004"/>
            </a:xfrm>
            <a:custGeom>
              <a:avLst/>
              <a:gdLst>
                <a:gd name="T0" fmla="*/ 7484 w 98"/>
                <a:gd name="T1" fmla="*/ 78733 h 47"/>
                <a:gd name="T2" fmla="*/ 0 w 98"/>
                <a:gd name="T3" fmla="*/ 71235 h 47"/>
                <a:gd name="T4" fmla="*/ 7484 w 98"/>
                <a:gd name="T5" fmla="*/ 63737 h 47"/>
                <a:gd name="T6" fmla="*/ 108517 w 98"/>
                <a:gd name="T7" fmla="*/ 63737 h 47"/>
                <a:gd name="T8" fmla="*/ 112259 w 98"/>
                <a:gd name="T9" fmla="*/ 63737 h 47"/>
                <a:gd name="T10" fmla="*/ 112259 w 98"/>
                <a:gd name="T11" fmla="*/ 67486 h 47"/>
                <a:gd name="T12" fmla="*/ 116001 w 98"/>
                <a:gd name="T13" fmla="*/ 74984 h 47"/>
                <a:gd name="T14" fmla="*/ 119743 w 98"/>
                <a:gd name="T15" fmla="*/ 52489 h 47"/>
                <a:gd name="T16" fmla="*/ 127227 w 98"/>
                <a:gd name="T17" fmla="*/ 26244 h 47"/>
                <a:gd name="T18" fmla="*/ 134711 w 98"/>
                <a:gd name="T19" fmla="*/ 52489 h 47"/>
                <a:gd name="T20" fmla="*/ 145937 w 98"/>
                <a:gd name="T21" fmla="*/ 86232 h 47"/>
                <a:gd name="T22" fmla="*/ 149679 w 98"/>
                <a:gd name="T23" fmla="*/ 74984 h 47"/>
                <a:gd name="T24" fmla="*/ 157163 w 98"/>
                <a:gd name="T25" fmla="*/ 52489 h 47"/>
                <a:gd name="T26" fmla="*/ 164647 w 98"/>
                <a:gd name="T27" fmla="*/ 74984 h 47"/>
                <a:gd name="T28" fmla="*/ 168389 w 98"/>
                <a:gd name="T29" fmla="*/ 101229 h 47"/>
                <a:gd name="T30" fmla="*/ 175873 w 98"/>
                <a:gd name="T31" fmla="*/ 56238 h 47"/>
                <a:gd name="T32" fmla="*/ 175873 w 98"/>
                <a:gd name="T33" fmla="*/ 37492 h 47"/>
                <a:gd name="T34" fmla="*/ 187098 w 98"/>
                <a:gd name="T35" fmla="*/ 52489 h 47"/>
                <a:gd name="T36" fmla="*/ 202066 w 98"/>
                <a:gd name="T37" fmla="*/ 71235 h 47"/>
                <a:gd name="T38" fmla="*/ 213292 w 98"/>
                <a:gd name="T39" fmla="*/ 26244 h 47"/>
                <a:gd name="T40" fmla="*/ 217034 w 98"/>
                <a:gd name="T41" fmla="*/ 0 h 47"/>
                <a:gd name="T42" fmla="*/ 224518 w 98"/>
                <a:gd name="T43" fmla="*/ 22495 h 47"/>
                <a:gd name="T44" fmla="*/ 232002 w 98"/>
                <a:gd name="T45" fmla="*/ 48740 h 47"/>
                <a:gd name="T46" fmla="*/ 243228 w 98"/>
                <a:gd name="T47" fmla="*/ 82483 h 47"/>
                <a:gd name="T48" fmla="*/ 246970 w 98"/>
                <a:gd name="T49" fmla="*/ 59987 h 47"/>
                <a:gd name="T50" fmla="*/ 250712 w 98"/>
                <a:gd name="T51" fmla="*/ 41241 h 47"/>
                <a:gd name="T52" fmla="*/ 258196 w 98"/>
                <a:gd name="T53" fmla="*/ 59987 h 47"/>
                <a:gd name="T54" fmla="*/ 269422 w 98"/>
                <a:gd name="T55" fmla="*/ 74984 h 47"/>
                <a:gd name="T56" fmla="*/ 273164 w 98"/>
                <a:gd name="T57" fmla="*/ 67486 h 47"/>
                <a:gd name="T58" fmla="*/ 276906 w 98"/>
                <a:gd name="T59" fmla="*/ 63737 h 47"/>
                <a:gd name="T60" fmla="*/ 280648 w 98"/>
                <a:gd name="T61" fmla="*/ 63737 h 47"/>
                <a:gd name="T62" fmla="*/ 359229 w 98"/>
                <a:gd name="T63" fmla="*/ 63737 h 47"/>
                <a:gd name="T64" fmla="*/ 366713 w 98"/>
                <a:gd name="T65" fmla="*/ 71235 h 47"/>
                <a:gd name="T66" fmla="*/ 359229 w 98"/>
                <a:gd name="T67" fmla="*/ 74984 h 47"/>
                <a:gd name="T68" fmla="*/ 284390 w 98"/>
                <a:gd name="T69" fmla="*/ 74984 h 47"/>
                <a:gd name="T70" fmla="*/ 273164 w 98"/>
                <a:gd name="T71" fmla="*/ 93730 h 47"/>
                <a:gd name="T72" fmla="*/ 265680 w 98"/>
                <a:gd name="T73" fmla="*/ 104978 h 47"/>
                <a:gd name="T74" fmla="*/ 261938 w 98"/>
                <a:gd name="T75" fmla="*/ 93730 h 47"/>
                <a:gd name="T76" fmla="*/ 254454 w 98"/>
                <a:gd name="T77" fmla="*/ 78733 h 47"/>
                <a:gd name="T78" fmla="*/ 250712 w 98"/>
                <a:gd name="T79" fmla="*/ 104978 h 47"/>
                <a:gd name="T80" fmla="*/ 243228 w 98"/>
                <a:gd name="T81" fmla="*/ 123724 h 47"/>
                <a:gd name="T82" fmla="*/ 235744 w 98"/>
                <a:gd name="T83" fmla="*/ 104978 h 47"/>
                <a:gd name="T84" fmla="*/ 220776 w 98"/>
                <a:gd name="T85" fmla="*/ 52489 h 47"/>
                <a:gd name="T86" fmla="*/ 213292 w 98"/>
                <a:gd name="T87" fmla="*/ 89981 h 47"/>
                <a:gd name="T88" fmla="*/ 209550 w 98"/>
                <a:gd name="T89" fmla="*/ 104978 h 47"/>
                <a:gd name="T90" fmla="*/ 202066 w 98"/>
                <a:gd name="T91" fmla="*/ 93730 h 47"/>
                <a:gd name="T92" fmla="*/ 187098 w 98"/>
                <a:gd name="T93" fmla="*/ 74984 h 47"/>
                <a:gd name="T94" fmla="*/ 179615 w 98"/>
                <a:gd name="T95" fmla="*/ 138721 h 47"/>
                <a:gd name="T96" fmla="*/ 175873 w 98"/>
                <a:gd name="T97" fmla="*/ 176213 h 47"/>
                <a:gd name="T98" fmla="*/ 168389 w 98"/>
                <a:gd name="T99" fmla="*/ 138721 h 47"/>
                <a:gd name="T100" fmla="*/ 157163 w 98"/>
                <a:gd name="T101" fmla="*/ 97480 h 47"/>
                <a:gd name="T102" fmla="*/ 153421 w 98"/>
                <a:gd name="T103" fmla="*/ 112476 h 47"/>
                <a:gd name="T104" fmla="*/ 145937 w 98"/>
                <a:gd name="T105" fmla="*/ 131222 h 47"/>
                <a:gd name="T106" fmla="*/ 138453 w 98"/>
                <a:gd name="T107" fmla="*/ 112476 h 47"/>
                <a:gd name="T108" fmla="*/ 130969 w 98"/>
                <a:gd name="T109" fmla="*/ 78733 h 47"/>
                <a:gd name="T110" fmla="*/ 127227 w 98"/>
                <a:gd name="T111" fmla="*/ 97480 h 47"/>
                <a:gd name="T112" fmla="*/ 123485 w 98"/>
                <a:gd name="T113" fmla="*/ 116226 h 47"/>
                <a:gd name="T114" fmla="*/ 112259 w 98"/>
                <a:gd name="T115" fmla="*/ 101229 h 47"/>
                <a:gd name="T116" fmla="*/ 101033 w 98"/>
                <a:gd name="T117" fmla="*/ 78733 h 47"/>
                <a:gd name="T118" fmla="*/ 7484 w 98"/>
                <a:gd name="T119" fmla="*/ 78733 h 4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7">
                  <a:moveTo>
                    <a:pt x="2" y="21"/>
                  </a:move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1" y="9"/>
                    <a:pt x="61" y="11"/>
                    <a:pt x="62" y="13"/>
                  </a:cubicBezTo>
                  <a:cubicBezTo>
                    <a:pt x="63" y="16"/>
                    <a:pt x="64" y="19"/>
                    <a:pt x="65" y="22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7" y="17"/>
                    <a:pt x="98" y="18"/>
                    <a:pt x="98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1" y="24"/>
                    <a:pt x="60" y="19"/>
                    <a:pt x="59" y="1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" y="21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631690" y="3763010"/>
            <a:ext cx="328295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latin typeface="Consolas" panose="020B0609020204030204" charset="0"/>
              </a:rPr>
              <a:t>Lu Xiuneng	Lin </a:t>
            </a:r>
            <a:r>
              <a:rPr lang="en-US" altLang="zh-CN" sz="1400" dirty="0" err="1">
                <a:latin typeface="Consolas" panose="020B0609020204030204" charset="0"/>
              </a:rPr>
              <a:t>Junwei</a:t>
            </a:r>
            <a:endParaRPr lang="en-US" altLang="zh-CN" sz="1400" dirty="0">
              <a:latin typeface="Consolas" panose="020B0609020204030204" charset="0"/>
            </a:endParaRPr>
          </a:p>
          <a:p>
            <a:pPr algn="l"/>
            <a:r>
              <a:rPr lang="en-US" altLang="zh-CN" sz="1400" dirty="0">
                <a:latin typeface="Consolas" panose="020B0609020204030204" charset="0"/>
              </a:rPr>
              <a:t>Wang </a:t>
            </a:r>
            <a:r>
              <a:rPr lang="en-US" altLang="zh-CN" sz="1400" dirty="0" err="1">
                <a:latin typeface="Consolas" panose="020B0609020204030204" charset="0"/>
              </a:rPr>
              <a:t>Yuxuan</a:t>
            </a:r>
            <a:r>
              <a:rPr lang="en-US" altLang="zh-CN" sz="1400" dirty="0">
                <a:latin typeface="Consolas" panose="020B0609020204030204" charset="0"/>
              </a:rPr>
              <a:t>	</a:t>
            </a:r>
            <a:r>
              <a:rPr lang="en-US" altLang="zh-CN" sz="1400" dirty="0">
                <a:latin typeface="Consolas" panose="020B0609020204030204" charset="0"/>
                <a:sym typeface="+mn-ea"/>
              </a:rPr>
              <a:t>Tommaso </a:t>
            </a:r>
            <a:r>
              <a:rPr lang="en-US" altLang="zh-CN" sz="1400" dirty="0" err="1">
                <a:latin typeface="Consolas" panose="020B0609020204030204" charset="0"/>
                <a:sym typeface="+mn-ea"/>
              </a:rPr>
              <a:t>Cemmi</a:t>
            </a:r>
            <a:br>
              <a:rPr lang="en-US" altLang="zh-CN" sz="1400" dirty="0">
                <a:latin typeface="Consolas" panose="020B0609020204030204" charset="0"/>
                <a:sym typeface="+mn-ea"/>
              </a:rPr>
            </a:br>
            <a:endParaRPr lang="en-US" altLang="zh-CN" sz="1400" dirty="0">
              <a:latin typeface="Consolas" panose="020B0609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0030" y="4664075"/>
            <a:ext cx="1370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2017/11/27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51275" y="1734034"/>
            <a:ext cx="5113338" cy="843473"/>
          </a:xfrm>
        </p:spPr>
        <p:txBody>
          <a:bodyPr/>
          <a:lstStyle/>
          <a:p>
            <a:r>
              <a:rPr lang="en-US" altLang="ko-KR"/>
              <a:t>03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851275" y="3507854"/>
            <a:ext cx="5113338" cy="385578"/>
          </a:xfrm>
        </p:spPr>
        <p:txBody>
          <a:bodyPr/>
          <a:lstStyle/>
          <a:p>
            <a:r>
              <a:rPr lang="en-US" altLang="ko-KR" dirty="0"/>
              <a:t>Lu</a:t>
            </a:r>
            <a:r>
              <a:rPr lang="ko-KR" altLang="en-US" dirty="0"/>
              <a:t> </a:t>
            </a:r>
            <a:r>
              <a:rPr lang="en-US" altLang="ko-KR" dirty="0" err="1"/>
              <a:t>Xiuneng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Hardware Part</a:t>
            </a:r>
            <a:endParaRPr lang="en-US"/>
          </a:p>
        </p:txBody>
      </p:sp>
      <p:grpSp>
        <p:nvGrpSpPr>
          <p:cNvPr id="6" name="组合 5"/>
          <p:cNvGrpSpPr/>
          <p:nvPr/>
        </p:nvGrpSpPr>
        <p:grpSpPr>
          <a:xfrm>
            <a:off x="3017763" y="958640"/>
            <a:ext cx="430723" cy="562825"/>
            <a:chOff x="5917979" y="1864919"/>
            <a:chExt cx="430723" cy="562825"/>
          </a:xfrm>
        </p:grpSpPr>
        <p:sp>
          <p:nvSpPr>
            <p:cNvPr id="7" name="Freeform 14"/>
            <p:cNvSpPr>
              <a:spLocks noEditPoints="1"/>
            </p:cNvSpPr>
            <p:nvPr/>
          </p:nvSpPr>
          <p:spPr bwMode="auto">
            <a:xfrm>
              <a:off x="5917979" y="1946381"/>
              <a:ext cx="430723" cy="481363"/>
            </a:xfrm>
            <a:custGeom>
              <a:avLst/>
              <a:gdLst>
                <a:gd name="T0" fmla="*/ 277019 w 148"/>
                <a:gd name="T1" fmla="*/ 0 h 165"/>
                <a:gd name="T2" fmla="*/ 460451 w 148"/>
                <a:gd name="T3" fmla="*/ 0 h 165"/>
                <a:gd name="T4" fmla="*/ 527834 w 148"/>
                <a:gd name="T5" fmla="*/ 30018 h 165"/>
                <a:gd name="T6" fmla="*/ 554038 w 148"/>
                <a:gd name="T7" fmla="*/ 97559 h 165"/>
                <a:gd name="T8" fmla="*/ 554038 w 148"/>
                <a:gd name="T9" fmla="*/ 525318 h 165"/>
                <a:gd name="T10" fmla="*/ 527834 w 148"/>
                <a:gd name="T11" fmla="*/ 592859 h 165"/>
                <a:gd name="T12" fmla="*/ 460451 w 148"/>
                <a:gd name="T13" fmla="*/ 619125 h 165"/>
                <a:gd name="T14" fmla="*/ 277019 w 148"/>
                <a:gd name="T15" fmla="*/ 619125 h 165"/>
                <a:gd name="T16" fmla="*/ 277019 w 148"/>
                <a:gd name="T17" fmla="*/ 562841 h 165"/>
                <a:gd name="T18" fmla="*/ 460451 w 148"/>
                <a:gd name="T19" fmla="*/ 562841 h 165"/>
                <a:gd name="T20" fmla="*/ 486655 w 148"/>
                <a:gd name="T21" fmla="*/ 551584 h 165"/>
                <a:gd name="T22" fmla="*/ 497886 w 148"/>
                <a:gd name="T23" fmla="*/ 525318 h 165"/>
                <a:gd name="T24" fmla="*/ 497886 w 148"/>
                <a:gd name="T25" fmla="*/ 97559 h 165"/>
                <a:gd name="T26" fmla="*/ 486655 w 148"/>
                <a:gd name="T27" fmla="*/ 67541 h 165"/>
                <a:gd name="T28" fmla="*/ 460451 w 148"/>
                <a:gd name="T29" fmla="*/ 56284 h 165"/>
                <a:gd name="T30" fmla="*/ 277019 w 148"/>
                <a:gd name="T31" fmla="*/ 56284 h 165"/>
                <a:gd name="T32" fmla="*/ 277019 w 148"/>
                <a:gd name="T33" fmla="*/ 0 h 165"/>
                <a:gd name="T34" fmla="*/ 93588 w 148"/>
                <a:gd name="T35" fmla="*/ 0 h 165"/>
                <a:gd name="T36" fmla="*/ 277019 w 148"/>
                <a:gd name="T37" fmla="*/ 0 h 165"/>
                <a:gd name="T38" fmla="*/ 277019 w 148"/>
                <a:gd name="T39" fmla="*/ 56284 h 165"/>
                <a:gd name="T40" fmla="*/ 93588 w 148"/>
                <a:gd name="T41" fmla="*/ 56284 h 165"/>
                <a:gd name="T42" fmla="*/ 67383 w 148"/>
                <a:gd name="T43" fmla="*/ 67541 h 165"/>
                <a:gd name="T44" fmla="*/ 56153 w 148"/>
                <a:gd name="T45" fmla="*/ 97559 h 165"/>
                <a:gd name="T46" fmla="*/ 56153 w 148"/>
                <a:gd name="T47" fmla="*/ 525318 h 165"/>
                <a:gd name="T48" fmla="*/ 67383 w 148"/>
                <a:gd name="T49" fmla="*/ 551584 h 165"/>
                <a:gd name="T50" fmla="*/ 93588 w 148"/>
                <a:gd name="T51" fmla="*/ 562841 h 165"/>
                <a:gd name="T52" fmla="*/ 277019 w 148"/>
                <a:gd name="T53" fmla="*/ 562841 h 165"/>
                <a:gd name="T54" fmla="*/ 277019 w 148"/>
                <a:gd name="T55" fmla="*/ 619125 h 165"/>
                <a:gd name="T56" fmla="*/ 93588 w 148"/>
                <a:gd name="T57" fmla="*/ 619125 h 165"/>
                <a:gd name="T58" fmla="*/ 26205 w 148"/>
                <a:gd name="T59" fmla="*/ 592859 h 165"/>
                <a:gd name="T60" fmla="*/ 0 w 148"/>
                <a:gd name="T61" fmla="*/ 525318 h 165"/>
                <a:gd name="T62" fmla="*/ 0 w 148"/>
                <a:gd name="T63" fmla="*/ 97559 h 165"/>
                <a:gd name="T64" fmla="*/ 26205 w 148"/>
                <a:gd name="T65" fmla="*/ 30018 h 165"/>
                <a:gd name="T66" fmla="*/ 93588 w 148"/>
                <a:gd name="T67" fmla="*/ 0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8" h="165">
                  <a:moveTo>
                    <a:pt x="74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30" y="0"/>
                    <a:pt x="136" y="3"/>
                    <a:pt x="141" y="8"/>
                  </a:cubicBezTo>
                  <a:cubicBezTo>
                    <a:pt x="145" y="12"/>
                    <a:pt x="148" y="19"/>
                    <a:pt x="148" y="26"/>
                  </a:cubicBezTo>
                  <a:cubicBezTo>
                    <a:pt x="148" y="140"/>
                    <a:pt x="148" y="140"/>
                    <a:pt x="148" y="140"/>
                  </a:cubicBezTo>
                  <a:cubicBezTo>
                    <a:pt x="148" y="147"/>
                    <a:pt x="145" y="153"/>
                    <a:pt x="141" y="158"/>
                  </a:cubicBezTo>
                  <a:cubicBezTo>
                    <a:pt x="136" y="162"/>
                    <a:pt x="130" y="165"/>
                    <a:pt x="123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26" y="150"/>
                    <a:pt x="128" y="149"/>
                    <a:pt x="130" y="147"/>
                  </a:cubicBezTo>
                  <a:cubicBezTo>
                    <a:pt x="132" y="145"/>
                    <a:pt x="133" y="143"/>
                    <a:pt x="133" y="1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3"/>
                    <a:pt x="132" y="20"/>
                    <a:pt x="130" y="18"/>
                  </a:cubicBezTo>
                  <a:cubicBezTo>
                    <a:pt x="128" y="16"/>
                    <a:pt x="126" y="15"/>
                    <a:pt x="123" y="15"/>
                  </a:cubicBezTo>
                  <a:cubicBezTo>
                    <a:pt x="74" y="15"/>
                    <a:pt x="74" y="15"/>
                    <a:pt x="74" y="15"/>
                  </a:cubicBezTo>
                  <a:lnTo>
                    <a:pt x="74" y="0"/>
                  </a:lnTo>
                  <a:close/>
                  <a:moveTo>
                    <a:pt x="25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2" y="15"/>
                    <a:pt x="20" y="16"/>
                    <a:pt x="18" y="18"/>
                  </a:cubicBezTo>
                  <a:cubicBezTo>
                    <a:pt x="16" y="20"/>
                    <a:pt x="15" y="23"/>
                    <a:pt x="15" y="26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3"/>
                    <a:pt x="16" y="145"/>
                    <a:pt x="18" y="147"/>
                  </a:cubicBezTo>
                  <a:cubicBezTo>
                    <a:pt x="20" y="149"/>
                    <a:pt x="22" y="150"/>
                    <a:pt x="25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18" y="165"/>
                    <a:pt x="12" y="162"/>
                    <a:pt x="7" y="158"/>
                  </a:cubicBezTo>
                  <a:cubicBezTo>
                    <a:pt x="3" y="153"/>
                    <a:pt x="0" y="147"/>
                    <a:pt x="0" y="1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7" y="8"/>
                  </a:cubicBezTo>
                  <a:cubicBezTo>
                    <a:pt x="12" y="3"/>
                    <a:pt x="18" y="0"/>
                    <a:pt x="2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 noEditPoints="1"/>
            </p:cNvSpPr>
            <p:nvPr/>
          </p:nvSpPr>
          <p:spPr bwMode="auto">
            <a:xfrm>
              <a:off x="6048800" y="1864919"/>
              <a:ext cx="169081" cy="145643"/>
            </a:xfrm>
            <a:custGeom>
              <a:avLst/>
              <a:gdLst>
                <a:gd name="T0" fmla="*/ 108744 w 58"/>
                <a:gd name="T1" fmla="*/ 0 h 50"/>
                <a:gd name="T2" fmla="*/ 217488 w 58"/>
                <a:gd name="T3" fmla="*/ 82423 h 50"/>
                <a:gd name="T4" fmla="*/ 217488 w 58"/>
                <a:gd name="T5" fmla="*/ 187325 h 50"/>
                <a:gd name="T6" fmla="*/ 108744 w 58"/>
                <a:gd name="T7" fmla="*/ 187325 h 50"/>
                <a:gd name="T8" fmla="*/ 108744 w 58"/>
                <a:gd name="T9" fmla="*/ 97409 h 50"/>
                <a:gd name="T10" fmla="*/ 149992 w 58"/>
                <a:gd name="T11" fmla="*/ 56198 h 50"/>
                <a:gd name="T12" fmla="*/ 108744 w 58"/>
                <a:gd name="T13" fmla="*/ 18733 h 50"/>
                <a:gd name="T14" fmla="*/ 108744 w 58"/>
                <a:gd name="T15" fmla="*/ 0 h 50"/>
                <a:gd name="T16" fmla="*/ 0 w 58"/>
                <a:gd name="T17" fmla="*/ 82423 h 50"/>
                <a:gd name="T18" fmla="*/ 108744 w 58"/>
                <a:gd name="T19" fmla="*/ 0 h 50"/>
                <a:gd name="T20" fmla="*/ 108744 w 58"/>
                <a:gd name="T21" fmla="*/ 18733 h 50"/>
                <a:gd name="T22" fmla="*/ 67496 w 58"/>
                <a:gd name="T23" fmla="*/ 56198 h 50"/>
                <a:gd name="T24" fmla="*/ 108744 w 58"/>
                <a:gd name="T25" fmla="*/ 97409 h 50"/>
                <a:gd name="T26" fmla="*/ 108744 w 58"/>
                <a:gd name="T27" fmla="*/ 187325 h 50"/>
                <a:gd name="T28" fmla="*/ 0 w 58"/>
                <a:gd name="T29" fmla="*/ 187325 h 50"/>
                <a:gd name="T30" fmla="*/ 0 w 58"/>
                <a:gd name="T31" fmla="*/ 82423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8" h="50">
                  <a:moveTo>
                    <a:pt x="29" y="0"/>
                  </a:moveTo>
                  <a:cubicBezTo>
                    <a:pt x="36" y="0"/>
                    <a:pt x="44" y="7"/>
                    <a:pt x="58" y="2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5" y="26"/>
                    <a:pt x="40" y="21"/>
                    <a:pt x="40" y="15"/>
                  </a:cubicBezTo>
                  <a:cubicBezTo>
                    <a:pt x="40" y="9"/>
                    <a:pt x="35" y="5"/>
                    <a:pt x="29" y="5"/>
                  </a:cubicBezTo>
                  <a:lnTo>
                    <a:pt x="29" y="0"/>
                  </a:lnTo>
                  <a:close/>
                  <a:moveTo>
                    <a:pt x="0" y="22"/>
                  </a:moveTo>
                  <a:cubicBezTo>
                    <a:pt x="14" y="7"/>
                    <a:pt x="22" y="0"/>
                    <a:pt x="29" y="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3" y="5"/>
                    <a:pt x="18" y="9"/>
                    <a:pt x="18" y="15"/>
                  </a:cubicBezTo>
                  <a:cubicBezTo>
                    <a:pt x="18" y="21"/>
                    <a:pt x="23" y="26"/>
                    <a:pt x="29" y="26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0"/>
                    <a:pt x="0" y="31"/>
                    <a:pt x="0" y="2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5990795" y="2038951"/>
              <a:ext cx="285092" cy="134535"/>
            </a:xfrm>
            <a:custGeom>
              <a:avLst/>
              <a:gdLst>
                <a:gd name="T0" fmla="*/ 7484 w 98"/>
                <a:gd name="T1" fmla="*/ 94042 h 46"/>
                <a:gd name="T2" fmla="*/ 0 w 98"/>
                <a:gd name="T3" fmla="*/ 101566 h 46"/>
                <a:gd name="T4" fmla="*/ 7484 w 98"/>
                <a:gd name="T5" fmla="*/ 109089 h 46"/>
                <a:gd name="T6" fmla="*/ 108517 w 98"/>
                <a:gd name="T7" fmla="*/ 109089 h 46"/>
                <a:gd name="T8" fmla="*/ 112259 w 98"/>
                <a:gd name="T9" fmla="*/ 109089 h 46"/>
                <a:gd name="T10" fmla="*/ 112259 w 98"/>
                <a:gd name="T11" fmla="*/ 105327 h 46"/>
                <a:gd name="T12" fmla="*/ 116001 w 98"/>
                <a:gd name="T13" fmla="*/ 97804 h 46"/>
                <a:gd name="T14" fmla="*/ 119743 w 98"/>
                <a:gd name="T15" fmla="*/ 120374 h 46"/>
                <a:gd name="T16" fmla="*/ 127227 w 98"/>
                <a:gd name="T17" fmla="*/ 146706 h 46"/>
                <a:gd name="T18" fmla="*/ 134711 w 98"/>
                <a:gd name="T19" fmla="*/ 124136 h 46"/>
                <a:gd name="T20" fmla="*/ 145937 w 98"/>
                <a:gd name="T21" fmla="*/ 86519 h 46"/>
                <a:gd name="T22" fmla="*/ 149679 w 98"/>
                <a:gd name="T23" fmla="*/ 101566 h 46"/>
                <a:gd name="T24" fmla="*/ 157163 w 98"/>
                <a:gd name="T25" fmla="*/ 124136 h 46"/>
                <a:gd name="T26" fmla="*/ 164647 w 98"/>
                <a:gd name="T27" fmla="*/ 101566 h 46"/>
                <a:gd name="T28" fmla="*/ 168389 w 98"/>
                <a:gd name="T29" fmla="*/ 71472 h 46"/>
                <a:gd name="T30" fmla="*/ 175873 w 98"/>
                <a:gd name="T31" fmla="*/ 116613 h 46"/>
                <a:gd name="T32" fmla="*/ 175873 w 98"/>
                <a:gd name="T33" fmla="*/ 135421 h 46"/>
                <a:gd name="T34" fmla="*/ 187098 w 98"/>
                <a:gd name="T35" fmla="*/ 120374 h 46"/>
                <a:gd name="T36" fmla="*/ 202066 w 98"/>
                <a:gd name="T37" fmla="*/ 101566 h 46"/>
                <a:gd name="T38" fmla="*/ 213292 w 98"/>
                <a:gd name="T39" fmla="*/ 150468 h 46"/>
                <a:gd name="T40" fmla="*/ 217034 w 98"/>
                <a:gd name="T41" fmla="*/ 173038 h 46"/>
                <a:gd name="T42" fmla="*/ 224518 w 98"/>
                <a:gd name="T43" fmla="*/ 150468 h 46"/>
                <a:gd name="T44" fmla="*/ 232002 w 98"/>
                <a:gd name="T45" fmla="*/ 124136 h 46"/>
                <a:gd name="T46" fmla="*/ 243228 w 98"/>
                <a:gd name="T47" fmla="*/ 90281 h 46"/>
                <a:gd name="T48" fmla="*/ 246970 w 98"/>
                <a:gd name="T49" fmla="*/ 112851 h 46"/>
                <a:gd name="T50" fmla="*/ 250712 w 98"/>
                <a:gd name="T51" fmla="*/ 131659 h 46"/>
                <a:gd name="T52" fmla="*/ 258196 w 98"/>
                <a:gd name="T53" fmla="*/ 116613 h 46"/>
                <a:gd name="T54" fmla="*/ 269422 w 98"/>
                <a:gd name="T55" fmla="*/ 97804 h 46"/>
                <a:gd name="T56" fmla="*/ 273164 w 98"/>
                <a:gd name="T57" fmla="*/ 105327 h 46"/>
                <a:gd name="T58" fmla="*/ 276906 w 98"/>
                <a:gd name="T59" fmla="*/ 109089 h 46"/>
                <a:gd name="T60" fmla="*/ 280648 w 98"/>
                <a:gd name="T61" fmla="*/ 109089 h 46"/>
                <a:gd name="T62" fmla="*/ 359229 w 98"/>
                <a:gd name="T63" fmla="*/ 109089 h 46"/>
                <a:gd name="T64" fmla="*/ 366713 w 98"/>
                <a:gd name="T65" fmla="*/ 105327 h 46"/>
                <a:gd name="T66" fmla="*/ 359229 w 98"/>
                <a:gd name="T67" fmla="*/ 97804 h 46"/>
                <a:gd name="T68" fmla="*/ 284390 w 98"/>
                <a:gd name="T69" fmla="*/ 97804 h 46"/>
                <a:gd name="T70" fmla="*/ 273164 w 98"/>
                <a:gd name="T71" fmla="*/ 78996 h 46"/>
                <a:gd name="T72" fmla="*/ 265680 w 98"/>
                <a:gd name="T73" fmla="*/ 67711 h 46"/>
                <a:gd name="T74" fmla="*/ 261938 w 98"/>
                <a:gd name="T75" fmla="*/ 78996 h 46"/>
                <a:gd name="T76" fmla="*/ 254454 w 98"/>
                <a:gd name="T77" fmla="*/ 94042 h 46"/>
                <a:gd name="T78" fmla="*/ 250712 w 98"/>
                <a:gd name="T79" fmla="*/ 67711 h 46"/>
                <a:gd name="T80" fmla="*/ 243228 w 98"/>
                <a:gd name="T81" fmla="*/ 48902 h 46"/>
                <a:gd name="T82" fmla="*/ 235744 w 98"/>
                <a:gd name="T83" fmla="*/ 67711 h 46"/>
                <a:gd name="T84" fmla="*/ 220776 w 98"/>
                <a:gd name="T85" fmla="*/ 120374 h 46"/>
                <a:gd name="T86" fmla="*/ 213292 w 98"/>
                <a:gd name="T87" fmla="*/ 82757 h 46"/>
                <a:gd name="T88" fmla="*/ 209550 w 98"/>
                <a:gd name="T89" fmla="*/ 67711 h 46"/>
                <a:gd name="T90" fmla="*/ 202066 w 98"/>
                <a:gd name="T91" fmla="*/ 78996 h 46"/>
                <a:gd name="T92" fmla="*/ 187098 w 98"/>
                <a:gd name="T93" fmla="*/ 101566 h 46"/>
                <a:gd name="T94" fmla="*/ 179615 w 98"/>
                <a:gd name="T95" fmla="*/ 33855 h 46"/>
                <a:gd name="T96" fmla="*/ 175873 w 98"/>
                <a:gd name="T97" fmla="*/ 0 h 46"/>
                <a:gd name="T98" fmla="*/ 168389 w 98"/>
                <a:gd name="T99" fmla="*/ 33855 h 46"/>
                <a:gd name="T100" fmla="*/ 157163 w 98"/>
                <a:gd name="T101" fmla="*/ 75234 h 46"/>
                <a:gd name="T102" fmla="*/ 153421 w 98"/>
                <a:gd name="T103" fmla="*/ 63949 h 46"/>
                <a:gd name="T104" fmla="*/ 145937 w 98"/>
                <a:gd name="T105" fmla="*/ 41379 h 46"/>
                <a:gd name="T106" fmla="*/ 138453 w 98"/>
                <a:gd name="T107" fmla="*/ 63949 h 46"/>
                <a:gd name="T108" fmla="*/ 130969 w 98"/>
                <a:gd name="T109" fmla="*/ 94042 h 46"/>
                <a:gd name="T110" fmla="*/ 127227 w 98"/>
                <a:gd name="T111" fmla="*/ 75234 h 46"/>
                <a:gd name="T112" fmla="*/ 123485 w 98"/>
                <a:gd name="T113" fmla="*/ 56425 h 46"/>
                <a:gd name="T114" fmla="*/ 112259 w 98"/>
                <a:gd name="T115" fmla="*/ 71472 h 46"/>
                <a:gd name="T116" fmla="*/ 101033 w 98"/>
                <a:gd name="T117" fmla="*/ 94042 h 46"/>
                <a:gd name="T118" fmla="*/ 7484 w 98"/>
                <a:gd name="T119" fmla="*/ 94042 h 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6">
                  <a:moveTo>
                    <a:pt x="2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38"/>
                    <a:pt x="61" y="35"/>
                    <a:pt x="62" y="33"/>
                  </a:cubicBezTo>
                  <a:cubicBezTo>
                    <a:pt x="63" y="30"/>
                    <a:pt x="64" y="27"/>
                    <a:pt x="65" y="24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8" y="28"/>
                    <a:pt x="98" y="28"/>
                  </a:cubicBezTo>
                  <a:cubicBezTo>
                    <a:pt x="98" y="27"/>
                    <a:pt x="97" y="26"/>
                    <a:pt x="9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22"/>
                    <a:pt x="60" y="27"/>
                    <a:pt x="59" y="3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25"/>
                    <a:pt x="27" y="25"/>
                    <a:pt x="27" y="25"/>
                  </a:cubicBezTo>
                  <a:lnTo>
                    <a:pt x="2" y="2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7"/>
            <p:cNvSpPr/>
            <p:nvPr/>
          </p:nvSpPr>
          <p:spPr bwMode="auto">
            <a:xfrm>
              <a:off x="5990795" y="2182126"/>
              <a:ext cx="285092" cy="137004"/>
            </a:xfrm>
            <a:custGeom>
              <a:avLst/>
              <a:gdLst>
                <a:gd name="T0" fmla="*/ 7484 w 98"/>
                <a:gd name="T1" fmla="*/ 78733 h 47"/>
                <a:gd name="T2" fmla="*/ 0 w 98"/>
                <a:gd name="T3" fmla="*/ 71235 h 47"/>
                <a:gd name="T4" fmla="*/ 7484 w 98"/>
                <a:gd name="T5" fmla="*/ 63737 h 47"/>
                <a:gd name="T6" fmla="*/ 108517 w 98"/>
                <a:gd name="T7" fmla="*/ 63737 h 47"/>
                <a:gd name="T8" fmla="*/ 112259 w 98"/>
                <a:gd name="T9" fmla="*/ 63737 h 47"/>
                <a:gd name="T10" fmla="*/ 112259 w 98"/>
                <a:gd name="T11" fmla="*/ 67486 h 47"/>
                <a:gd name="T12" fmla="*/ 116001 w 98"/>
                <a:gd name="T13" fmla="*/ 74984 h 47"/>
                <a:gd name="T14" fmla="*/ 119743 w 98"/>
                <a:gd name="T15" fmla="*/ 52489 h 47"/>
                <a:gd name="T16" fmla="*/ 127227 w 98"/>
                <a:gd name="T17" fmla="*/ 26244 h 47"/>
                <a:gd name="T18" fmla="*/ 134711 w 98"/>
                <a:gd name="T19" fmla="*/ 52489 h 47"/>
                <a:gd name="T20" fmla="*/ 145937 w 98"/>
                <a:gd name="T21" fmla="*/ 86232 h 47"/>
                <a:gd name="T22" fmla="*/ 149679 w 98"/>
                <a:gd name="T23" fmla="*/ 74984 h 47"/>
                <a:gd name="T24" fmla="*/ 157163 w 98"/>
                <a:gd name="T25" fmla="*/ 52489 h 47"/>
                <a:gd name="T26" fmla="*/ 164647 w 98"/>
                <a:gd name="T27" fmla="*/ 74984 h 47"/>
                <a:gd name="T28" fmla="*/ 168389 w 98"/>
                <a:gd name="T29" fmla="*/ 101229 h 47"/>
                <a:gd name="T30" fmla="*/ 175873 w 98"/>
                <a:gd name="T31" fmla="*/ 56238 h 47"/>
                <a:gd name="T32" fmla="*/ 175873 w 98"/>
                <a:gd name="T33" fmla="*/ 37492 h 47"/>
                <a:gd name="T34" fmla="*/ 187098 w 98"/>
                <a:gd name="T35" fmla="*/ 52489 h 47"/>
                <a:gd name="T36" fmla="*/ 202066 w 98"/>
                <a:gd name="T37" fmla="*/ 71235 h 47"/>
                <a:gd name="T38" fmla="*/ 213292 w 98"/>
                <a:gd name="T39" fmla="*/ 26244 h 47"/>
                <a:gd name="T40" fmla="*/ 217034 w 98"/>
                <a:gd name="T41" fmla="*/ 0 h 47"/>
                <a:gd name="T42" fmla="*/ 224518 w 98"/>
                <a:gd name="T43" fmla="*/ 22495 h 47"/>
                <a:gd name="T44" fmla="*/ 232002 w 98"/>
                <a:gd name="T45" fmla="*/ 48740 h 47"/>
                <a:gd name="T46" fmla="*/ 243228 w 98"/>
                <a:gd name="T47" fmla="*/ 82483 h 47"/>
                <a:gd name="T48" fmla="*/ 246970 w 98"/>
                <a:gd name="T49" fmla="*/ 59987 h 47"/>
                <a:gd name="T50" fmla="*/ 250712 w 98"/>
                <a:gd name="T51" fmla="*/ 41241 h 47"/>
                <a:gd name="T52" fmla="*/ 258196 w 98"/>
                <a:gd name="T53" fmla="*/ 59987 h 47"/>
                <a:gd name="T54" fmla="*/ 269422 w 98"/>
                <a:gd name="T55" fmla="*/ 74984 h 47"/>
                <a:gd name="T56" fmla="*/ 273164 w 98"/>
                <a:gd name="T57" fmla="*/ 67486 h 47"/>
                <a:gd name="T58" fmla="*/ 276906 w 98"/>
                <a:gd name="T59" fmla="*/ 63737 h 47"/>
                <a:gd name="T60" fmla="*/ 280648 w 98"/>
                <a:gd name="T61" fmla="*/ 63737 h 47"/>
                <a:gd name="T62" fmla="*/ 359229 w 98"/>
                <a:gd name="T63" fmla="*/ 63737 h 47"/>
                <a:gd name="T64" fmla="*/ 366713 w 98"/>
                <a:gd name="T65" fmla="*/ 71235 h 47"/>
                <a:gd name="T66" fmla="*/ 359229 w 98"/>
                <a:gd name="T67" fmla="*/ 74984 h 47"/>
                <a:gd name="T68" fmla="*/ 284390 w 98"/>
                <a:gd name="T69" fmla="*/ 74984 h 47"/>
                <a:gd name="T70" fmla="*/ 273164 w 98"/>
                <a:gd name="T71" fmla="*/ 93730 h 47"/>
                <a:gd name="T72" fmla="*/ 265680 w 98"/>
                <a:gd name="T73" fmla="*/ 104978 h 47"/>
                <a:gd name="T74" fmla="*/ 261938 w 98"/>
                <a:gd name="T75" fmla="*/ 93730 h 47"/>
                <a:gd name="T76" fmla="*/ 254454 w 98"/>
                <a:gd name="T77" fmla="*/ 78733 h 47"/>
                <a:gd name="T78" fmla="*/ 250712 w 98"/>
                <a:gd name="T79" fmla="*/ 104978 h 47"/>
                <a:gd name="T80" fmla="*/ 243228 w 98"/>
                <a:gd name="T81" fmla="*/ 123724 h 47"/>
                <a:gd name="T82" fmla="*/ 235744 w 98"/>
                <a:gd name="T83" fmla="*/ 104978 h 47"/>
                <a:gd name="T84" fmla="*/ 220776 w 98"/>
                <a:gd name="T85" fmla="*/ 52489 h 47"/>
                <a:gd name="T86" fmla="*/ 213292 w 98"/>
                <a:gd name="T87" fmla="*/ 89981 h 47"/>
                <a:gd name="T88" fmla="*/ 209550 w 98"/>
                <a:gd name="T89" fmla="*/ 104978 h 47"/>
                <a:gd name="T90" fmla="*/ 202066 w 98"/>
                <a:gd name="T91" fmla="*/ 93730 h 47"/>
                <a:gd name="T92" fmla="*/ 187098 w 98"/>
                <a:gd name="T93" fmla="*/ 74984 h 47"/>
                <a:gd name="T94" fmla="*/ 179615 w 98"/>
                <a:gd name="T95" fmla="*/ 138721 h 47"/>
                <a:gd name="T96" fmla="*/ 175873 w 98"/>
                <a:gd name="T97" fmla="*/ 176213 h 47"/>
                <a:gd name="T98" fmla="*/ 168389 w 98"/>
                <a:gd name="T99" fmla="*/ 138721 h 47"/>
                <a:gd name="T100" fmla="*/ 157163 w 98"/>
                <a:gd name="T101" fmla="*/ 97480 h 47"/>
                <a:gd name="T102" fmla="*/ 153421 w 98"/>
                <a:gd name="T103" fmla="*/ 112476 h 47"/>
                <a:gd name="T104" fmla="*/ 145937 w 98"/>
                <a:gd name="T105" fmla="*/ 131222 h 47"/>
                <a:gd name="T106" fmla="*/ 138453 w 98"/>
                <a:gd name="T107" fmla="*/ 112476 h 47"/>
                <a:gd name="T108" fmla="*/ 130969 w 98"/>
                <a:gd name="T109" fmla="*/ 78733 h 47"/>
                <a:gd name="T110" fmla="*/ 127227 w 98"/>
                <a:gd name="T111" fmla="*/ 97480 h 47"/>
                <a:gd name="T112" fmla="*/ 123485 w 98"/>
                <a:gd name="T113" fmla="*/ 116226 h 47"/>
                <a:gd name="T114" fmla="*/ 112259 w 98"/>
                <a:gd name="T115" fmla="*/ 101229 h 47"/>
                <a:gd name="T116" fmla="*/ 101033 w 98"/>
                <a:gd name="T117" fmla="*/ 78733 h 47"/>
                <a:gd name="T118" fmla="*/ 7484 w 98"/>
                <a:gd name="T119" fmla="*/ 78733 h 4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7">
                  <a:moveTo>
                    <a:pt x="2" y="21"/>
                  </a:move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1" y="9"/>
                    <a:pt x="61" y="11"/>
                    <a:pt x="62" y="13"/>
                  </a:cubicBezTo>
                  <a:cubicBezTo>
                    <a:pt x="63" y="16"/>
                    <a:pt x="64" y="19"/>
                    <a:pt x="65" y="22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7" y="17"/>
                    <a:pt x="98" y="18"/>
                    <a:pt x="98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1" y="24"/>
                    <a:pt x="60" y="19"/>
                    <a:pt x="59" y="1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" y="21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Functions &amp; Schemetics</a:t>
            </a:r>
            <a:endParaRPr lang="en-US" altLang="ko-KR"/>
          </a:p>
        </p:txBody>
      </p:sp>
      <p:sp>
        <p:nvSpPr>
          <p:cNvPr id="5" name="文本框 4"/>
          <p:cNvSpPr txBox="1"/>
          <p:nvPr/>
        </p:nvSpPr>
        <p:spPr>
          <a:xfrm>
            <a:off x="105410" y="910590"/>
            <a:ext cx="798830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</a:rPr>
              <a:t>Functions: Get the EMG signal, amplify it and filter the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</a:rPr>
              <a:t>Expected gain: ~300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</a:rPr>
              <a:t>Expected Cutoff frequency: 50 Hz &amp; 450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</a:rPr>
              <a:t>Schemetics:</a:t>
            </a:r>
          </a:p>
          <a:p>
            <a:endParaRPr lang="en-US" altLang="zh-CN" sz="2400">
              <a:latin typeface="Calibri" panose="020F0502020204030204" pitchFamily="34" charset="0"/>
            </a:endParaRPr>
          </a:p>
        </p:txBody>
      </p:sp>
      <p:pic>
        <p:nvPicPr>
          <p:cNvPr id="7" name="图片 6" descr="2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" y="2291715"/>
            <a:ext cx="6845300" cy="2781935"/>
          </a:xfrm>
          <a:prstGeom prst="rect">
            <a:avLst/>
          </a:prstGeom>
        </p:spPr>
      </p:pic>
      <p:sp>
        <p:nvSpPr>
          <p:cNvPr id="14" name="文本占位符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Lu Xiuneng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315" y="1275715"/>
            <a:ext cx="3600450" cy="3456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 altLang="zh-CN">
                <a:sym typeface="+mn-ea"/>
              </a:rPr>
              <a:t>Lu Xiuneng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Test Results for Hardware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41605" y="930275"/>
            <a:ext cx="4953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We let Vin = 50mVpp, and here is the results: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51460" y="1389380"/>
            <a:ext cx="3355975" cy="33229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/>
              <a:t>Frequency (Hz)       Vout (V)       Gain</a:t>
            </a:r>
          </a:p>
          <a:p>
            <a:r>
              <a:rPr lang="en-US" altLang="zh-CN" sz="1400"/>
              <a:t>      10                    3.50          70.0</a:t>
            </a:r>
          </a:p>
          <a:p>
            <a:r>
              <a:rPr lang="en-US" altLang="zh-CN" sz="1400"/>
              <a:t>      20                    6.51 	130.2</a:t>
            </a:r>
          </a:p>
          <a:p>
            <a:r>
              <a:rPr lang="en-US" altLang="zh-CN" sz="1400"/>
              <a:t>      30                     8.9	 178</a:t>
            </a:r>
          </a:p>
          <a:p>
            <a:r>
              <a:rPr lang="en-US" altLang="zh-CN" sz="1400"/>
              <a:t>      40                    10.7	 214</a:t>
            </a:r>
          </a:p>
          <a:p>
            <a:r>
              <a:rPr lang="en-US" altLang="zh-CN" sz="1400"/>
              <a:t>      50                    12.1	 242</a:t>
            </a:r>
          </a:p>
          <a:p>
            <a:r>
              <a:rPr lang="en-US" altLang="zh-CN" sz="1400"/>
              <a:t>     100                   14.5	 290</a:t>
            </a:r>
          </a:p>
          <a:p>
            <a:r>
              <a:rPr lang="en-US" altLang="zh-CN" sz="1400"/>
              <a:t>     120  		14.6	 292</a:t>
            </a:r>
          </a:p>
          <a:p>
            <a:r>
              <a:rPr lang="en-US" altLang="zh-CN" sz="1400"/>
              <a:t>     150		14.6	 292</a:t>
            </a:r>
          </a:p>
          <a:p>
            <a:r>
              <a:rPr lang="en-US" altLang="zh-CN" sz="1400"/>
              <a:t>     200		14.2	 284</a:t>
            </a:r>
          </a:p>
          <a:p>
            <a:r>
              <a:rPr lang="en-US" altLang="zh-CN" sz="1400"/>
              <a:t>     300		13.1	 262</a:t>
            </a:r>
          </a:p>
          <a:p>
            <a:r>
              <a:rPr lang="en-US" altLang="zh-CN" sz="1400"/>
              <a:t>     450		11.3	 226</a:t>
            </a:r>
          </a:p>
          <a:p>
            <a:r>
              <a:rPr lang="en-US" altLang="zh-CN" sz="1400"/>
              <a:t>     600		  9.4	 188</a:t>
            </a:r>
          </a:p>
          <a:p>
            <a:r>
              <a:rPr lang="en-US" altLang="zh-CN" sz="1400"/>
              <a:t>    1000 		  6.2	 124</a:t>
            </a:r>
          </a:p>
          <a:p>
            <a:r>
              <a:rPr lang="en-US" altLang="zh-CN" sz="1400"/>
              <a:t>    2000		  3.4	  68</a:t>
            </a:r>
          </a:p>
        </p:txBody>
      </p:sp>
      <p:pic>
        <p:nvPicPr>
          <p:cNvPr id="26" name="图片 25" descr="bbbpppf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510" y="1298575"/>
            <a:ext cx="4278630" cy="32092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867025" y="4725670"/>
            <a:ext cx="43903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Actual Gain: 290; Cutoff frequency: 35Hz and 480Hz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51275" y="1734034"/>
            <a:ext cx="5113338" cy="843473"/>
          </a:xfrm>
        </p:spPr>
        <p:txBody>
          <a:bodyPr/>
          <a:lstStyle/>
          <a:p>
            <a:r>
              <a:rPr lang="en-US" altLang="ko-KR"/>
              <a:t>04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851275" y="3507854"/>
            <a:ext cx="5113338" cy="385578"/>
          </a:xfrm>
        </p:spPr>
        <p:txBody>
          <a:bodyPr/>
          <a:lstStyle/>
          <a:p>
            <a:r>
              <a:rPr lang="en-US"/>
              <a:t>Lin Junwei &amp; Wang Yuxuan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Software Part</a:t>
            </a:r>
            <a:endParaRPr 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3017763" y="958640"/>
            <a:ext cx="430723" cy="562825"/>
            <a:chOff x="5917979" y="1864919"/>
            <a:chExt cx="430723" cy="562825"/>
          </a:xfrm>
        </p:grpSpPr>
        <p:sp>
          <p:nvSpPr>
            <p:cNvPr id="38" name="Freeform 14"/>
            <p:cNvSpPr>
              <a:spLocks noEditPoints="1"/>
            </p:cNvSpPr>
            <p:nvPr/>
          </p:nvSpPr>
          <p:spPr bwMode="auto">
            <a:xfrm>
              <a:off x="5917979" y="1946381"/>
              <a:ext cx="430723" cy="481363"/>
            </a:xfrm>
            <a:custGeom>
              <a:avLst/>
              <a:gdLst>
                <a:gd name="T0" fmla="*/ 277019 w 148"/>
                <a:gd name="T1" fmla="*/ 0 h 165"/>
                <a:gd name="T2" fmla="*/ 460451 w 148"/>
                <a:gd name="T3" fmla="*/ 0 h 165"/>
                <a:gd name="T4" fmla="*/ 527834 w 148"/>
                <a:gd name="T5" fmla="*/ 30018 h 165"/>
                <a:gd name="T6" fmla="*/ 554038 w 148"/>
                <a:gd name="T7" fmla="*/ 97559 h 165"/>
                <a:gd name="T8" fmla="*/ 554038 w 148"/>
                <a:gd name="T9" fmla="*/ 525318 h 165"/>
                <a:gd name="T10" fmla="*/ 527834 w 148"/>
                <a:gd name="T11" fmla="*/ 592859 h 165"/>
                <a:gd name="T12" fmla="*/ 460451 w 148"/>
                <a:gd name="T13" fmla="*/ 619125 h 165"/>
                <a:gd name="T14" fmla="*/ 277019 w 148"/>
                <a:gd name="T15" fmla="*/ 619125 h 165"/>
                <a:gd name="T16" fmla="*/ 277019 w 148"/>
                <a:gd name="T17" fmla="*/ 562841 h 165"/>
                <a:gd name="T18" fmla="*/ 460451 w 148"/>
                <a:gd name="T19" fmla="*/ 562841 h 165"/>
                <a:gd name="T20" fmla="*/ 486655 w 148"/>
                <a:gd name="T21" fmla="*/ 551584 h 165"/>
                <a:gd name="T22" fmla="*/ 497886 w 148"/>
                <a:gd name="T23" fmla="*/ 525318 h 165"/>
                <a:gd name="T24" fmla="*/ 497886 w 148"/>
                <a:gd name="T25" fmla="*/ 97559 h 165"/>
                <a:gd name="T26" fmla="*/ 486655 w 148"/>
                <a:gd name="T27" fmla="*/ 67541 h 165"/>
                <a:gd name="T28" fmla="*/ 460451 w 148"/>
                <a:gd name="T29" fmla="*/ 56284 h 165"/>
                <a:gd name="T30" fmla="*/ 277019 w 148"/>
                <a:gd name="T31" fmla="*/ 56284 h 165"/>
                <a:gd name="T32" fmla="*/ 277019 w 148"/>
                <a:gd name="T33" fmla="*/ 0 h 165"/>
                <a:gd name="T34" fmla="*/ 93588 w 148"/>
                <a:gd name="T35" fmla="*/ 0 h 165"/>
                <a:gd name="T36" fmla="*/ 277019 w 148"/>
                <a:gd name="T37" fmla="*/ 0 h 165"/>
                <a:gd name="T38" fmla="*/ 277019 w 148"/>
                <a:gd name="T39" fmla="*/ 56284 h 165"/>
                <a:gd name="T40" fmla="*/ 93588 w 148"/>
                <a:gd name="T41" fmla="*/ 56284 h 165"/>
                <a:gd name="T42" fmla="*/ 67383 w 148"/>
                <a:gd name="T43" fmla="*/ 67541 h 165"/>
                <a:gd name="T44" fmla="*/ 56153 w 148"/>
                <a:gd name="T45" fmla="*/ 97559 h 165"/>
                <a:gd name="T46" fmla="*/ 56153 w 148"/>
                <a:gd name="T47" fmla="*/ 525318 h 165"/>
                <a:gd name="T48" fmla="*/ 67383 w 148"/>
                <a:gd name="T49" fmla="*/ 551584 h 165"/>
                <a:gd name="T50" fmla="*/ 93588 w 148"/>
                <a:gd name="T51" fmla="*/ 562841 h 165"/>
                <a:gd name="T52" fmla="*/ 277019 w 148"/>
                <a:gd name="T53" fmla="*/ 562841 h 165"/>
                <a:gd name="T54" fmla="*/ 277019 w 148"/>
                <a:gd name="T55" fmla="*/ 619125 h 165"/>
                <a:gd name="T56" fmla="*/ 93588 w 148"/>
                <a:gd name="T57" fmla="*/ 619125 h 165"/>
                <a:gd name="T58" fmla="*/ 26205 w 148"/>
                <a:gd name="T59" fmla="*/ 592859 h 165"/>
                <a:gd name="T60" fmla="*/ 0 w 148"/>
                <a:gd name="T61" fmla="*/ 525318 h 165"/>
                <a:gd name="T62" fmla="*/ 0 w 148"/>
                <a:gd name="T63" fmla="*/ 97559 h 165"/>
                <a:gd name="T64" fmla="*/ 26205 w 148"/>
                <a:gd name="T65" fmla="*/ 30018 h 165"/>
                <a:gd name="T66" fmla="*/ 93588 w 148"/>
                <a:gd name="T67" fmla="*/ 0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8" h="165">
                  <a:moveTo>
                    <a:pt x="74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30" y="0"/>
                    <a:pt x="136" y="3"/>
                    <a:pt x="141" y="8"/>
                  </a:cubicBezTo>
                  <a:cubicBezTo>
                    <a:pt x="145" y="12"/>
                    <a:pt x="148" y="19"/>
                    <a:pt x="148" y="26"/>
                  </a:cubicBezTo>
                  <a:cubicBezTo>
                    <a:pt x="148" y="140"/>
                    <a:pt x="148" y="140"/>
                    <a:pt x="148" y="140"/>
                  </a:cubicBezTo>
                  <a:cubicBezTo>
                    <a:pt x="148" y="147"/>
                    <a:pt x="145" y="153"/>
                    <a:pt x="141" y="158"/>
                  </a:cubicBezTo>
                  <a:cubicBezTo>
                    <a:pt x="136" y="162"/>
                    <a:pt x="130" y="165"/>
                    <a:pt x="123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26" y="150"/>
                    <a:pt x="128" y="149"/>
                    <a:pt x="130" y="147"/>
                  </a:cubicBezTo>
                  <a:cubicBezTo>
                    <a:pt x="132" y="145"/>
                    <a:pt x="133" y="143"/>
                    <a:pt x="133" y="1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3"/>
                    <a:pt x="132" y="20"/>
                    <a:pt x="130" y="18"/>
                  </a:cubicBezTo>
                  <a:cubicBezTo>
                    <a:pt x="128" y="16"/>
                    <a:pt x="126" y="15"/>
                    <a:pt x="123" y="15"/>
                  </a:cubicBezTo>
                  <a:cubicBezTo>
                    <a:pt x="74" y="15"/>
                    <a:pt x="74" y="15"/>
                    <a:pt x="74" y="15"/>
                  </a:cubicBezTo>
                  <a:lnTo>
                    <a:pt x="74" y="0"/>
                  </a:lnTo>
                  <a:close/>
                  <a:moveTo>
                    <a:pt x="25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2" y="15"/>
                    <a:pt x="20" y="16"/>
                    <a:pt x="18" y="18"/>
                  </a:cubicBezTo>
                  <a:cubicBezTo>
                    <a:pt x="16" y="20"/>
                    <a:pt x="15" y="23"/>
                    <a:pt x="15" y="26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3"/>
                    <a:pt x="16" y="145"/>
                    <a:pt x="18" y="147"/>
                  </a:cubicBezTo>
                  <a:cubicBezTo>
                    <a:pt x="20" y="149"/>
                    <a:pt x="22" y="150"/>
                    <a:pt x="25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18" y="165"/>
                    <a:pt x="12" y="162"/>
                    <a:pt x="7" y="158"/>
                  </a:cubicBezTo>
                  <a:cubicBezTo>
                    <a:pt x="3" y="153"/>
                    <a:pt x="0" y="147"/>
                    <a:pt x="0" y="1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7" y="8"/>
                  </a:cubicBezTo>
                  <a:cubicBezTo>
                    <a:pt x="12" y="3"/>
                    <a:pt x="18" y="0"/>
                    <a:pt x="2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6048800" y="1864919"/>
              <a:ext cx="169081" cy="145643"/>
            </a:xfrm>
            <a:custGeom>
              <a:avLst/>
              <a:gdLst>
                <a:gd name="T0" fmla="*/ 108744 w 58"/>
                <a:gd name="T1" fmla="*/ 0 h 50"/>
                <a:gd name="T2" fmla="*/ 217488 w 58"/>
                <a:gd name="T3" fmla="*/ 82423 h 50"/>
                <a:gd name="T4" fmla="*/ 217488 w 58"/>
                <a:gd name="T5" fmla="*/ 187325 h 50"/>
                <a:gd name="T6" fmla="*/ 108744 w 58"/>
                <a:gd name="T7" fmla="*/ 187325 h 50"/>
                <a:gd name="T8" fmla="*/ 108744 w 58"/>
                <a:gd name="T9" fmla="*/ 97409 h 50"/>
                <a:gd name="T10" fmla="*/ 149992 w 58"/>
                <a:gd name="T11" fmla="*/ 56198 h 50"/>
                <a:gd name="T12" fmla="*/ 108744 w 58"/>
                <a:gd name="T13" fmla="*/ 18733 h 50"/>
                <a:gd name="T14" fmla="*/ 108744 w 58"/>
                <a:gd name="T15" fmla="*/ 0 h 50"/>
                <a:gd name="T16" fmla="*/ 0 w 58"/>
                <a:gd name="T17" fmla="*/ 82423 h 50"/>
                <a:gd name="T18" fmla="*/ 108744 w 58"/>
                <a:gd name="T19" fmla="*/ 0 h 50"/>
                <a:gd name="T20" fmla="*/ 108744 w 58"/>
                <a:gd name="T21" fmla="*/ 18733 h 50"/>
                <a:gd name="T22" fmla="*/ 67496 w 58"/>
                <a:gd name="T23" fmla="*/ 56198 h 50"/>
                <a:gd name="T24" fmla="*/ 108744 w 58"/>
                <a:gd name="T25" fmla="*/ 97409 h 50"/>
                <a:gd name="T26" fmla="*/ 108744 w 58"/>
                <a:gd name="T27" fmla="*/ 187325 h 50"/>
                <a:gd name="T28" fmla="*/ 0 w 58"/>
                <a:gd name="T29" fmla="*/ 187325 h 50"/>
                <a:gd name="T30" fmla="*/ 0 w 58"/>
                <a:gd name="T31" fmla="*/ 82423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8" h="50">
                  <a:moveTo>
                    <a:pt x="29" y="0"/>
                  </a:moveTo>
                  <a:cubicBezTo>
                    <a:pt x="36" y="0"/>
                    <a:pt x="44" y="7"/>
                    <a:pt x="58" y="2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5" y="26"/>
                    <a:pt x="40" y="21"/>
                    <a:pt x="40" y="15"/>
                  </a:cubicBezTo>
                  <a:cubicBezTo>
                    <a:pt x="40" y="9"/>
                    <a:pt x="35" y="5"/>
                    <a:pt x="29" y="5"/>
                  </a:cubicBezTo>
                  <a:lnTo>
                    <a:pt x="29" y="0"/>
                  </a:lnTo>
                  <a:close/>
                  <a:moveTo>
                    <a:pt x="0" y="22"/>
                  </a:moveTo>
                  <a:cubicBezTo>
                    <a:pt x="14" y="7"/>
                    <a:pt x="22" y="0"/>
                    <a:pt x="29" y="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3" y="5"/>
                    <a:pt x="18" y="9"/>
                    <a:pt x="18" y="15"/>
                  </a:cubicBezTo>
                  <a:cubicBezTo>
                    <a:pt x="18" y="21"/>
                    <a:pt x="23" y="26"/>
                    <a:pt x="29" y="26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0"/>
                    <a:pt x="0" y="31"/>
                    <a:pt x="0" y="2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5990795" y="2038951"/>
              <a:ext cx="285092" cy="134535"/>
            </a:xfrm>
            <a:custGeom>
              <a:avLst/>
              <a:gdLst>
                <a:gd name="T0" fmla="*/ 7484 w 98"/>
                <a:gd name="T1" fmla="*/ 94042 h 46"/>
                <a:gd name="T2" fmla="*/ 0 w 98"/>
                <a:gd name="T3" fmla="*/ 101566 h 46"/>
                <a:gd name="T4" fmla="*/ 7484 w 98"/>
                <a:gd name="T5" fmla="*/ 109089 h 46"/>
                <a:gd name="T6" fmla="*/ 108517 w 98"/>
                <a:gd name="T7" fmla="*/ 109089 h 46"/>
                <a:gd name="T8" fmla="*/ 112259 w 98"/>
                <a:gd name="T9" fmla="*/ 109089 h 46"/>
                <a:gd name="T10" fmla="*/ 112259 w 98"/>
                <a:gd name="T11" fmla="*/ 105327 h 46"/>
                <a:gd name="T12" fmla="*/ 116001 w 98"/>
                <a:gd name="T13" fmla="*/ 97804 h 46"/>
                <a:gd name="T14" fmla="*/ 119743 w 98"/>
                <a:gd name="T15" fmla="*/ 120374 h 46"/>
                <a:gd name="T16" fmla="*/ 127227 w 98"/>
                <a:gd name="T17" fmla="*/ 146706 h 46"/>
                <a:gd name="T18" fmla="*/ 134711 w 98"/>
                <a:gd name="T19" fmla="*/ 124136 h 46"/>
                <a:gd name="T20" fmla="*/ 145937 w 98"/>
                <a:gd name="T21" fmla="*/ 86519 h 46"/>
                <a:gd name="T22" fmla="*/ 149679 w 98"/>
                <a:gd name="T23" fmla="*/ 101566 h 46"/>
                <a:gd name="T24" fmla="*/ 157163 w 98"/>
                <a:gd name="T25" fmla="*/ 124136 h 46"/>
                <a:gd name="T26" fmla="*/ 164647 w 98"/>
                <a:gd name="T27" fmla="*/ 101566 h 46"/>
                <a:gd name="T28" fmla="*/ 168389 w 98"/>
                <a:gd name="T29" fmla="*/ 71472 h 46"/>
                <a:gd name="T30" fmla="*/ 175873 w 98"/>
                <a:gd name="T31" fmla="*/ 116613 h 46"/>
                <a:gd name="T32" fmla="*/ 175873 w 98"/>
                <a:gd name="T33" fmla="*/ 135421 h 46"/>
                <a:gd name="T34" fmla="*/ 187098 w 98"/>
                <a:gd name="T35" fmla="*/ 120374 h 46"/>
                <a:gd name="T36" fmla="*/ 202066 w 98"/>
                <a:gd name="T37" fmla="*/ 101566 h 46"/>
                <a:gd name="T38" fmla="*/ 213292 w 98"/>
                <a:gd name="T39" fmla="*/ 150468 h 46"/>
                <a:gd name="T40" fmla="*/ 217034 w 98"/>
                <a:gd name="T41" fmla="*/ 173038 h 46"/>
                <a:gd name="T42" fmla="*/ 224518 w 98"/>
                <a:gd name="T43" fmla="*/ 150468 h 46"/>
                <a:gd name="T44" fmla="*/ 232002 w 98"/>
                <a:gd name="T45" fmla="*/ 124136 h 46"/>
                <a:gd name="T46" fmla="*/ 243228 w 98"/>
                <a:gd name="T47" fmla="*/ 90281 h 46"/>
                <a:gd name="T48" fmla="*/ 246970 w 98"/>
                <a:gd name="T49" fmla="*/ 112851 h 46"/>
                <a:gd name="T50" fmla="*/ 250712 w 98"/>
                <a:gd name="T51" fmla="*/ 131659 h 46"/>
                <a:gd name="T52" fmla="*/ 258196 w 98"/>
                <a:gd name="T53" fmla="*/ 116613 h 46"/>
                <a:gd name="T54" fmla="*/ 269422 w 98"/>
                <a:gd name="T55" fmla="*/ 97804 h 46"/>
                <a:gd name="T56" fmla="*/ 273164 w 98"/>
                <a:gd name="T57" fmla="*/ 105327 h 46"/>
                <a:gd name="T58" fmla="*/ 276906 w 98"/>
                <a:gd name="T59" fmla="*/ 109089 h 46"/>
                <a:gd name="T60" fmla="*/ 280648 w 98"/>
                <a:gd name="T61" fmla="*/ 109089 h 46"/>
                <a:gd name="T62" fmla="*/ 359229 w 98"/>
                <a:gd name="T63" fmla="*/ 109089 h 46"/>
                <a:gd name="T64" fmla="*/ 366713 w 98"/>
                <a:gd name="T65" fmla="*/ 105327 h 46"/>
                <a:gd name="T66" fmla="*/ 359229 w 98"/>
                <a:gd name="T67" fmla="*/ 97804 h 46"/>
                <a:gd name="T68" fmla="*/ 284390 w 98"/>
                <a:gd name="T69" fmla="*/ 97804 h 46"/>
                <a:gd name="T70" fmla="*/ 273164 w 98"/>
                <a:gd name="T71" fmla="*/ 78996 h 46"/>
                <a:gd name="T72" fmla="*/ 265680 w 98"/>
                <a:gd name="T73" fmla="*/ 67711 h 46"/>
                <a:gd name="T74" fmla="*/ 261938 w 98"/>
                <a:gd name="T75" fmla="*/ 78996 h 46"/>
                <a:gd name="T76" fmla="*/ 254454 w 98"/>
                <a:gd name="T77" fmla="*/ 94042 h 46"/>
                <a:gd name="T78" fmla="*/ 250712 w 98"/>
                <a:gd name="T79" fmla="*/ 67711 h 46"/>
                <a:gd name="T80" fmla="*/ 243228 w 98"/>
                <a:gd name="T81" fmla="*/ 48902 h 46"/>
                <a:gd name="T82" fmla="*/ 235744 w 98"/>
                <a:gd name="T83" fmla="*/ 67711 h 46"/>
                <a:gd name="T84" fmla="*/ 220776 w 98"/>
                <a:gd name="T85" fmla="*/ 120374 h 46"/>
                <a:gd name="T86" fmla="*/ 213292 w 98"/>
                <a:gd name="T87" fmla="*/ 82757 h 46"/>
                <a:gd name="T88" fmla="*/ 209550 w 98"/>
                <a:gd name="T89" fmla="*/ 67711 h 46"/>
                <a:gd name="T90" fmla="*/ 202066 w 98"/>
                <a:gd name="T91" fmla="*/ 78996 h 46"/>
                <a:gd name="T92" fmla="*/ 187098 w 98"/>
                <a:gd name="T93" fmla="*/ 101566 h 46"/>
                <a:gd name="T94" fmla="*/ 179615 w 98"/>
                <a:gd name="T95" fmla="*/ 33855 h 46"/>
                <a:gd name="T96" fmla="*/ 175873 w 98"/>
                <a:gd name="T97" fmla="*/ 0 h 46"/>
                <a:gd name="T98" fmla="*/ 168389 w 98"/>
                <a:gd name="T99" fmla="*/ 33855 h 46"/>
                <a:gd name="T100" fmla="*/ 157163 w 98"/>
                <a:gd name="T101" fmla="*/ 75234 h 46"/>
                <a:gd name="T102" fmla="*/ 153421 w 98"/>
                <a:gd name="T103" fmla="*/ 63949 h 46"/>
                <a:gd name="T104" fmla="*/ 145937 w 98"/>
                <a:gd name="T105" fmla="*/ 41379 h 46"/>
                <a:gd name="T106" fmla="*/ 138453 w 98"/>
                <a:gd name="T107" fmla="*/ 63949 h 46"/>
                <a:gd name="T108" fmla="*/ 130969 w 98"/>
                <a:gd name="T109" fmla="*/ 94042 h 46"/>
                <a:gd name="T110" fmla="*/ 127227 w 98"/>
                <a:gd name="T111" fmla="*/ 75234 h 46"/>
                <a:gd name="T112" fmla="*/ 123485 w 98"/>
                <a:gd name="T113" fmla="*/ 56425 h 46"/>
                <a:gd name="T114" fmla="*/ 112259 w 98"/>
                <a:gd name="T115" fmla="*/ 71472 h 46"/>
                <a:gd name="T116" fmla="*/ 101033 w 98"/>
                <a:gd name="T117" fmla="*/ 94042 h 46"/>
                <a:gd name="T118" fmla="*/ 7484 w 98"/>
                <a:gd name="T119" fmla="*/ 94042 h 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6">
                  <a:moveTo>
                    <a:pt x="2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38"/>
                    <a:pt x="61" y="35"/>
                    <a:pt x="62" y="33"/>
                  </a:cubicBezTo>
                  <a:cubicBezTo>
                    <a:pt x="63" y="30"/>
                    <a:pt x="64" y="27"/>
                    <a:pt x="65" y="24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8" y="28"/>
                    <a:pt x="98" y="28"/>
                  </a:cubicBezTo>
                  <a:cubicBezTo>
                    <a:pt x="98" y="27"/>
                    <a:pt x="97" y="26"/>
                    <a:pt x="9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22"/>
                    <a:pt x="60" y="27"/>
                    <a:pt x="59" y="3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25"/>
                    <a:pt x="27" y="25"/>
                    <a:pt x="27" y="25"/>
                  </a:cubicBezTo>
                  <a:lnTo>
                    <a:pt x="2" y="2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5990795" y="2182126"/>
              <a:ext cx="285092" cy="137004"/>
            </a:xfrm>
            <a:custGeom>
              <a:avLst/>
              <a:gdLst>
                <a:gd name="T0" fmla="*/ 7484 w 98"/>
                <a:gd name="T1" fmla="*/ 78733 h 47"/>
                <a:gd name="T2" fmla="*/ 0 w 98"/>
                <a:gd name="T3" fmla="*/ 71235 h 47"/>
                <a:gd name="T4" fmla="*/ 7484 w 98"/>
                <a:gd name="T5" fmla="*/ 63737 h 47"/>
                <a:gd name="T6" fmla="*/ 108517 w 98"/>
                <a:gd name="T7" fmla="*/ 63737 h 47"/>
                <a:gd name="T8" fmla="*/ 112259 w 98"/>
                <a:gd name="T9" fmla="*/ 63737 h 47"/>
                <a:gd name="T10" fmla="*/ 112259 w 98"/>
                <a:gd name="T11" fmla="*/ 67486 h 47"/>
                <a:gd name="T12" fmla="*/ 116001 w 98"/>
                <a:gd name="T13" fmla="*/ 74984 h 47"/>
                <a:gd name="T14" fmla="*/ 119743 w 98"/>
                <a:gd name="T15" fmla="*/ 52489 h 47"/>
                <a:gd name="T16" fmla="*/ 127227 w 98"/>
                <a:gd name="T17" fmla="*/ 26244 h 47"/>
                <a:gd name="T18" fmla="*/ 134711 w 98"/>
                <a:gd name="T19" fmla="*/ 52489 h 47"/>
                <a:gd name="T20" fmla="*/ 145937 w 98"/>
                <a:gd name="T21" fmla="*/ 86232 h 47"/>
                <a:gd name="T22" fmla="*/ 149679 w 98"/>
                <a:gd name="T23" fmla="*/ 74984 h 47"/>
                <a:gd name="T24" fmla="*/ 157163 w 98"/>
                <a:gd name="T25" fmla="*/ 52489 h 47"/>
                <a:gd name="T26" fmla="*/ 164647 w 98"/>
                <a:gd name="T27" fmla="*/ 74984 h 47"/>
                <a:gd name="T28" fmla="*/ 168389 w 98"/>
                <a:gd name="T29" fmla="*/ 101229 h 47"/>
                <a:gd name="T30" fmla="*/ 175873 w 98"/>
                <a:gd name="T31" fmla="*/ 56238 h 47"/>
                <a:gd name="T32" fmla="*/ 175873 w 98"/>
                <a:gd name="T33" fmla="*/ 37492 h 47"/>
                <a:gd name="T34" fmla="*/ 187098 w 98"/>
                <a:gd name="T35" fmla="*/ 52489 h 47"/>
                <a:gd name="T36" fmla="*/ 202066 w 98"/>
                <a:gd name="T37" fmla="*/ 71235 h 47"/>
                <a:gd name="T38" fmla="*/ 213292 w 98"/>
                <a:gd name="T39" fmla="*/ 26244 h 47"/>
                <a:gd name="T40" fmla="*/ 217034 w 98"/>
                <a:gd name="T41" fmla="*/ 0 h 47"/>
                <a:gd name="T42" fmla="*/ 224518 w 98"/>
                <a:gd name="T43" fmla="*/ 22495 h 47"/>
                <a:gd name="T44" fmla="*/ 232002 w 98"/>
                <a:gd name="T45" fmla="*/ 48740 h 47"/>
                <a:gd name="T46" fmla="*/ 243228 w 98"/>
                <a:gd name="T47" fmla="*/ 82483 h 47"/>
                <a:gd name="T48" fmla="*/ 246970 w 98"/>
                <a:gd name="T49" fmla="*/ 59987 h 47"/>
                <a:gd name="T50" fmla="*/ 250712 w 98"/>
                <a:gd name="T51" fmla="*/ 41241 h 47"/>
                <a:gd name="T52" fmla="*/ 258196 w 98"/>
                <a:gd name="T53" fmla="*/ 59987 h 47"/>
                <a:gd name="T54" fmla="*/ 269422 w 98"/>
                <a:gd name="T55" fmla="*/ 74984 h 47"/>
                <a:gd name="T56" fmla="*/ 273164 w 98"/>
                <a:gd name="T57" fmla="*/ 67486 h 47"/>
                <a:gd name="T58" fmla="*/ 276906 w 98"/>
                <a:gd name="T59" fmla="*/ 63737 h 47"/>
                <a:gd name="T60" fmla="*/ 280648 w 98"/>
                <a:gd name="T61" fmla="*/ 63737 h 47"/>
                <a:gd name="T62" fmla="*/ 359229 w 98"/>
                <a:gd name="T63" fmla="*/ 63737 h 47"/>
                <a:gd name="T64" fmla="*/ 366713 w 98"/>
                <a:gd name="T65" fmla="*/ 71235 h 47"/>
                <a:gd name="T66" fmla="*/ 359229 w 98"/>
                <a:gd name="T67" fmla="*/ 74984 h 47"/>
                <a:gd name="T68" fmla="*/ 284390 w 98"/>
                <a:gd name="T69" fmla="*/ 74984 h 47"/>
                <a:gd name="T70" fmla="*/ 273164 w 98"/>
                <a:gd name="T71" fmla="*/ 93730 h 47"/>
                <a:gd name="T72" fmla="*/ 265680 w 98"/>
                <a:gd name="T73" fmla="*/ 104978 h 47"/>
                <a:gd name="T74" fmla="*/ 261938 w 98"/>
                <a:gd name="T75" fmla="*/ 93730 h 47"/>
                <a:gd name="T76" fmla="*/ 254454 w 98"/>
                <a:gd name="T77" fmla="*/ 78733 h 47"/>
                <a:gd name="T78" fmla="*/ 250712 w 98"/>
                <a:gd name="T79" fmla="*/ 104978 h 47"/>
                <a:gd name="T80" fmla="*/ 243228 w 98"/>
                <a:gd name="T81" fmla="*/ 123724 h 47"/>
                <a:gd name="T82" fmla="*/ 235744 w 98"/>
                <a:gd name="T83" fmla="*/ 104978 h 47"/>
                <a:gd name="T84" fmla="*/ 220776 w 98"/>
                <a:gd name="T85" fmla="*/ 52489 h 47"/>
                <a:gd name="T86" fmla="*/ 213292 w 98"/>
                <a:gd name="T87" fmla="*/ 89981 h 47"/>
                <a:gd name="T88" fmla="*/ 209550 w 98"/>
                <a:gd name="T89" fmla="*/ 104978 h 47"/>
                <a:gd name="T90" fmla="*/ 202066 w 98"/>
                <a:gd name="T91" fmla="*/ 93730 h 47"/>
                <a:gd name="T92" fmla="*/ 187098 w 98"/>
                <a:gd name="T93" fmla="*/ 74984 h 47"/>
                <a:gd name="T94" fmla="*/ 179615 w 98"/>
                <a:gd name="T95" fmla="*/ 138721 h 47"/>
                <a:gd name="T96" fmla="*/ 175873 w 98"/>
                <a:gd name="T97" fmla="*/ 176213 h 47"/>
                <a:gd name="T98" fmla="*/ 168389 w 98"/>
                <a:gd name="T99" fmla="*/ 138721 h 47"/>
                <a:gd name="T100" fmla="*/ 157163 w 98"/>
                <a:gd name="T101" fmla="*/ 97480 h 47"/>
                <a:gd name="T102" fmla="*/ 153421 w 98"/>
                <a:gd name="T103" fmla="*/ 112476 h 47"/>
                <a:gd name="T104" fmla="*/ 145937 w 98"/>
                <a:gd name="T105" fmla="*/ 131222 h 47"/>
                <a:gd name="T106" fmla="*/ 138453 w 98"/>
                <a:gd name="T107" fmla="*/ 112476 h 47"/>
                <a:gd name="T108" fmla="*/ 130969 w 98"/>
                <a:gd name="T109" fmla="*/ 78733 h 47"/>
                <a:gd name="T110" fmla="*/ 127227 w 98"/>
                <a:gd name="T111" fmla="*/ 97480 h 47"/>
                <a:gd name="T112" fmla="*/ 123485 w 98"/>
                <a:gd name="T113" fmla="*/ 116226 h 47"/>
                <a:gd name="T114" fmla="*/ 112259 w 98"/>
                <a:gd name="T115" fmla="*/ 101229 h 47"/>
                <a:gd name="T116" fmla="*/ 101033 w 98"/>
                <a:gd name="T117" fmla="*/ 78733 h 47"/>
                <a:gd name="T118" fmla="*/ 7484 w 98"/>
                <a:gd name="T119" fmla="*/ 78733 h 4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7">
                  <a:moveTo>
                    <a:pt x="2" y="21"/>
                  </a:move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1" y="9"/>
                    <a:pt x="61" y="11"/>
                    <a:pt x="62" y="13"/>
                  </a:cubicBezTo>
                  <a:cubicBezTo>
                    <a:pt x="63" y="16"/>
                    <a:pt x="64" y="19"/>
                    <a:pt x="65" y="22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7" y="17"/>
                    <a:pt x="98" y="18"/>
                    <a:pt x="98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1" y="24"/>
                    <a:pt x="60" y="19"/>
                    <a:pt x="59" y="1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" y="21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 altLang="ko-KR"/>
              <a:t>Lin Junwei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Functions of Software Part</a:t>
            </a:r>
            <a:endParaRPr lang="en-US" altLang="ko-KR"/>
          </a:p>
        </p:txBody>
      </p:sp>
      <p:sp>
        <p:nvSpPr>
          <p:cNvPr id="5" name="文本框 4"/>
          <p:cNvSpPr txBox="1"/>
          <p:nvPr/>
        </p:nvSpPr>
        <p:spPr>
          <a:xfrm>
            <a:off x="251460" y="1228090"/>
            <a:ext cx="526351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Calibri" panose="020F0502020204030204" pitchFamily="34" charset="0"/>
              </a:rPr>
              <a:t>Encode instructions</a:t>
            </a:r>
          </a:p>
          <a:p>
            <a:pPr marL="800100" lvl="1" indent="-342900">
              <a:buFont typeface="Wingdings" panose="05000000000000000000" charset="0"/>
              <a:buChar char=""/>
            </a:pPr>
            <a:r>
              <a:rPr lang="en-US" altLang="zh-CN" sz="2000">
                <a:latin typeface="Calibri" panose="020F0502020204030204" pitchFamily="34" charset="0"/>
              </a:rPr>
              <a:t>Long signal represent 1, short represent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Calibri" panose="020F0502020204030204" pitchFamily="34" charset="0"/>
              </a:rPr>
              <a:t>Execute instructions</a:t>
            </a:r>
          </a:p>
          <a:p>
            <a:pPr marL="800100" lvl="1" indent="-342900">
              <a:buFont typeface="Wingdings" panose="05000000000000000000" charset="0"/>
              <a:buChar char=""/>
            </a:pPr>
            <a:r>
              <a:rPr lang="en-US" altLang="zh-CN" sz="2000">
                <a:latin typeface="Calibri" panose="020F0502020204030204" pitchFamily="34" charset="0"/>
              </a:rPr>
              <a:t>Different modes &amp; instructions</a:t>
            </a:r>
            <a:r>
              <a:rPr lang="en-US" altLang="zh-CN" sz="2400">
                <a:latin typeface="Calibri" panose="020F0502020204030204" pitchFamily="34" charset="0"/>
              </a:rPr>
              <a:t>  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latin typeface="Calibri" panose="020F0502020204030204" pitchFamily="34" charset="0"/>
              </a:rPr>
              <a:t>Display the results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 altLang="ko-KR">
                <a:sym typeface="+mn-ea"/>
              </a:rPr>
              <a:t>Lin Junwei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Common Word list</a:t>
            </a:r>
            <a:endParaRPr lang="en-US" altLang="ko-KR"/>
          </a:p>
        </p:txBody>
      </p:sp>
      <p:sp>
        <p:nvSpPr>
          <p:cNvPr id="4" name="文本框 3"/>
          <p:cNvSpPr txBox="1"/>
          <p:nvPr/>
        </p:nvSpPr>
        <p:spPr>
          <a:xfrm>
            <a:off x="159385" y="1744980"/>
            <a:ext cx="56940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 wordlist with 4300+ most common used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When first several alphabet are input, the suggest word will appear</a:t>
            </a:r>
          </a:p>
        </p:txBody>
      </p:sp>
      <p:pic>
        <p:nvPicPr>
          <p:cNvPr id="6" name="图片 5" descr="wordli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075" y="1009650"/>
            <a:ext cx="1366520" cy="4022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 altLang="ko-KR">
                <a:sym typeface="+mn-ea"/>
              </a:rPr>
              <a:t>Lin Junwei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LabVIEW Block diagram (II)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755" y="815340"/>
            <a:ext cx="3793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EMG Signal Acquiring &amp; Decoding</a:t>
            </a:r>
          </a:p>
        </p:txBody>
      </p:sp>
      <p:pic>
        <p:nvPicPr>
          <p:cNvPr id="5" name="图片 4" descr="2_DataA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" y="1189990"/>
            <a:ext cx="8722995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 altLang="zh-CN" dirty="0"/>
              <a:t>Wang </a:t>
            </a:r>
            <a:r>
              <a:rPr lang="en-US" altLang="zh-CN" dirty="0" err="1"/>
              <a:t>Yuxuan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Finite State Machine</a:t>
            </a:r>
            <a:endParaRPr lang="en-US" altLang="ko-KR"/>
          </a:p>
        </p:txBody>
      </p:sp>
      <p:pic>
        <p:nvPicPr>
          <p:cNvPr id="81" name="Shape 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4199" y="1435100"/>
            <a:ext cx="8776335" cy="291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/>
              <a:t>Wang Yuxuan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LabVIEW Block diagram (III) -- FSM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0805" y="2746375"/>
            <a:ext cx="23177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LabView FSM Stages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2408555" y="1429385"/>
            <a:ext cx="589915" cy="307848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32785" y="1501140"/>
            <a:ext cx="3950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Input Signal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Count/Reset Digit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Add digit 1/0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Select/Delete/Enter/Pick word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Check Code/Count digit for word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Enter sentence 1/2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Clear All/Sentence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Check 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Exit</a:t>
            </a:r>
            <a:endParaRPr lang="en-US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>
                <a:sym typeface="+mn-ea"/>
              </a:rPr>
              <a:t>Wang Yuxuan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LabVIEW Front Panel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538845" y="4577715"/>
            <a:ext cx="495300" cy="4546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17</a:t>
            </a:r>
          </a:p>
        </p:txBody>
      </p:sp>
      <p:pic>
        <p:nvPicPr>
          <p:cNvPr id="4" name="图片 3" descr="微信截图_20171201114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806450"/>
            <a:ext cx="9145270" cy="4329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Index 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9948" y="1573708"/>
            <a:ext cx="4626428" cy="385578"/>
          </a:xfrm>
        </p:spPr>
        <p:txBody>
          <a:bodyPr/>
          <a:lstStyle/>
          <a:p>
            <a:r>
              <a:rPr lang="en-US" altLang="ko-KR" b="1"/>
              <a:t>01</a:t>
            </a:r>
            <a:r>
              <a:rPr lang="en-US" altLang="ko-KR"/>
              <a:t>. </a:t>
            </a:r>
            <a:r>
              <a:rPr lang="en-US">
                <a:sym typeface="+mn-ea"/>
              </a:rPr>
              <a:t>Diagram of Our System</a:t>
            </a:r>
          </a:p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3329948" y="2061279"/>
            <a:ext cx="4626428" cy="385578"/>
          </a:xfrm>
        </p:spPr>
        <p:txBody>
          <a:bodyPr/>
          <a:lstStyle/>
          <a:p>
            <a:r>
              <a:rPr lang="en-US" altLang="ko-KR" b="1"/>
              <a:t>02</a:t>
            </a:r>
            <a:r>
              <a:rPr lang="en-US" altLang="ko-KR"/>
              <a:t>. </a:t>
            </a:r>
            <a:r>
              <a:rPr lang="en-US">
                <a:sym typeface="+mn-ea"/>
              </a:rPr>
              <a:t>Components &amp; Costs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3329948" y="2548850"/>
            <a:ext cx="4626428" cy="385578"/>
          </a:xfrm>
        </p:spPr>
        <p:txBody>
          <a:bodyPr/>
          <a:lstStyle/>
          <a:p>
            <a:r>
              <a:rPr lang="en-US" altLang="ko-KR" b="1"/>
              <a:t>03</a:t>
            </a:r>
            <a:r>
              <a:rPr lang="en-US" altLang="ko-KR"/>
              <a:t>. </a:t>
            </a:r>
            <a:r>
              <a:rPr lang="en-US">
                <a:sym typeface="+mn-ea"/>
              </a:rPr>
              <a:t>Hardware Part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329948" y="3036421"/>
            <a:ext cx="4626428" cy="385578"/>
          </a:xfrm>
        </p:spPr>
        <p:txBody>
          <a:bodyPr/>
          <a:lstStyle/>
          <a:p>
            <a:r>
              <a:rPr lang="en-US" altLang="ko-KR" b="1"/>
              <a:t>04</a:t>
            </a:r>
            <a:r>
              <a:rPr lang="en-US" altLang="ko-KR"/>
              <a:t>. Software Part</a:t>
            </a:r>
            <a:endParaRPr lang="en-US">
              <a:sym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3329948" y="3523991"/>
            <a:ext cx="4626428" cy="385578"/>
          </a:xfrm>
        </p:spPr>
        <p:txBody>
          <a:bodyPr/>
          <a:lstStyle/>
          <a:p>
            <a:r>
              <a:rPr lang="en-US" altLang="ko-KR" b="1"/>
              <a:t>05</a:t>
            </a:r>
            <a:r>
              <a:rPr lang="en-US" altLang="ko-KR"/>
              <a:t>. Demo &amp; Results </a:t>
            </a:r>
            <a:endParaRPr lang="en-GB"/>
          </a:p>
          <a:p>
            <a:endParaRPr lang="ko-KR" altLang="en-US"/>
          </a:p>
        </p:txBody>
      </p:sp>
      <p:sp>
        <p:nvSpPr>
          <p:cNvPr id="8" name="텍스트 개체 틀 6"/>
          <p:cNvSpPr>
            <a:spLocks noGrp="1"/>
          </p:cNvSpPr>
          <p:nvPr/>
        </p:nvSpPr>
        <p:spPr>
          <a:xfrm>
            <a:off x="3329948" y="4006591"/>
            <a:ext cx="4626428" cy="38557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06</a:t>
            </a:r>
            <a:r>
              <a:rPr lang="en-US" altLang="ko-KR"/>
              <a:t>. Suggestions &amp; Conclusions </a:t>
            </a:r>
            <a:endParaRPr lang="en-GB"/>
          </a:p>
          <a:p>
            <a:endParaRPr lang="ko-KR" altLang="en-US"/>
          </a:p>
        </p:txBody>
      </p:sp>
      <p:sp>
        <p:nvSpPr>
          <p:cNvPr id="9" name="텍스트 개체 틀 6"/>
          <p:cNvSpPr>
            <a:spLocks noGrp="1"/>
          </p:cNvSpPr>
          <p:nvPr/>
        </p:nvSpPr>
        <p:spPr>
          <a:xfrm>
            <a:off x="3329948" y="4489191"/>
            <a:ext cx="4626428" cy="38557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/>
              <a:t>07</a:t>
            </a:r>
            <a:r>
              <a:rPr lang="en-US" altLang="ko-KR"/>
              <a:t>. Q &amp; A </a:t>
            </a:r>
            <a:endParaRPr lang="en-GB"/>
          </a:p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>
                <a:sym typeface="+mn-ea"/>
              </a:rPr>
              <a:t>Wang Yuxuan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zh-CN">
                <a:sym typeface="+mn-ea"/>
              </a:rPr>
              <a:t>Input Signal</a:t>
            </a:r>
            <a:endParaRPr lang="en-US" altLang="ko-KR"/>
          </a:p>
        </p:txBody>
      </p:sp>
      <p:pic>
        <p:nvPicPr>
          <p:cNvPr id="8" name="图片 7" descr="FSM_input_signal_inp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976630"/>
            <a:ext cx="739076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>
                <a:sym typeface="+mn-ea"/>
              </a:rPr>
              <a:t>Wang Yuxuan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Count Digit</a:t>
            </a:r>
          </a:p>
        </p:txBody>
      </p:sp>
      <p:pic>
        <p:nvPicPr>
          <p:cNvPr id="8" name="图片 7" descr="FSM_count_digi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974725"/>
            <a:ext cx="726884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>
                <a:sym typeface="+mn-ea"/>
              </a:rPr>
              <a:t>Wang Yuxuan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Check Code</a:t>
            </a:r>
          </a:p>
        </p:txBody>
      </p:sp>
      <p:pic>
        <p:nvPicPr>
          <p:cNvPr id="4" name="图片 3" descr="FSM_check_n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" y="1655445"/>
            <a:ext cx="8955405" cy="25698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>
                <a:sym typeface="+mn-ea"/>
              </a:rPr>
              <a:t>Wang Yuxuan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Check Code for Word</a:t>
            </a:r>
          </a:p>
        </p:txBody>
      </p:sp>
      <p:pic>
        <p:nvPicPr>
          <p:cNvPr id="4" name="图片 3" descr="fsm_check_mood_for_wo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969645"/>
            <a:ext cx="6996430" cy="39160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>
                <a:sym typeface="+mn-ea"/>
              </a:rPr>
              <a:t>Wang Yuxuan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 dirty="0"/>
              <a:t>Word filter</a:t>
            </a:r>
          </a:p>
        </p:txBody>
      </p:sp>
      <p:pic>
        <p:nvPicPr>
          <p:cNvPr id="8" name="图片 7" descr="FSM_selectwor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" y="940435"/>
            <a:ext cx="8254365" cy="41427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51275" y="1734034"/>
            <a:ext cx="5113338" cy="84347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851275" y="3507854"/>
            <a:ext cx="5113338" cy="385578"/>
          </a:xfrm>
        </p:spPr>
        <p:txBody>
          <a:bodyPr/>
          <a:lstStyle/>
          <a:p>
            <a:r>
              <a:rPr lang="en-GB">
                <a:sym typeface="+mn-ea"/>
              </a:rPr>
              <a:t>Tommaso Cemmi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Demo &amp; Results</a:t>
            </a:r>
            <a:endParaRPr lang="en-US"/>
          </a:p>
        </p:txBody>
      </p:sp>
      <p:grpSp>
        <p:nvGrpSpPr>
          <p:cNvPr id="6" name="组合 5"/>
          <p:cNvGrpSpPr/>
          <p:nvPr/>
        </p:nvGrpSpPr>
        <p:grpSpPr>
          <a:xfrm>
            <a:off x="3017763" y="958640"/>
            <a:ext cx="430723" cy="562825"/>
            <a:chOff x="5917979" y="1864919"/>
            <a:chExt cx="430723" cy="562825"/>
          </a:xfrm>
        </p:grpSpPr>
        <p:sp>
          <p:nvSpPr>
            <p:cNvPr id="7" name="Freeform 14"/>
            <p:cNvSpPr>
              <a:spLocks noEditPoints="1"/>
            </p:cNvSpPr>
            <p:nvPr/>
          </p:nvSpPr>
          <p:spPr bwMode="auto">
            <a:xfrm>
              <a:off x="5917979" y="1946381"/>
              <a:ext cx="430723" cy="481363"/>
            </a:xfrm>
            <a:custGeom>
              <a:avLst/>
              <a:gdLst>
                <a:gd name="T0" fmla="*/ 277019 w 148"/>
                <a:gd name="T1" fmla="*/ 0 h 165"/>
                <a:gd name="T2" fmla="*/ 460451 w 148"/>
                <a:gd name="T3" fmla="*/ 0 h 165"/>
                <a:gd name="T4" fmla="*/ 527834 w 148"/>
                <a:gd name="T5" fmla="*/ 30018 h 165"/>
                <a:gd name="T6" fmla="*/ 554038 w 148"/>
                <a:gd name="T7" fmla="*/ 97559 h 165"/>
                <a:gd name="T8" fmla="*/ 554038 w 148"/>
                <a:gd name="T9" fmla="*/ 525318 h 165"/>
                <a:gd name="T10" fmla="*/ 527834 w 148"/>
                <a:gd name="T11" fmla="*/ 592859 h 165"/>
                <a:gd name="T12" fmla="*/ 460451 w 148"/>
                <a:gd name="T13" fmla="*/ 619125 h 165"/>
                <a:gd name="T14" fmla="*/ 277019 w 148"/>
                <a:gd name="T15" fmla="*/ 619125 h 165"/>
                <a:gd name="T16" fmla="*/ 277019 w 148"/>
                <a:gd name="T17" fmla="*/ 562841 h 165"/>
                <a:gd name="T18" fmla="*/ 460451 w 148"/>
                <a:gd name="T19" fmla="*/ 562841 h 165"/>
                <a:gd name="T20" fmla="*/ 486655 w 148"/>
                <a:gd name="T21" fmla="*/ 551584 h 165"/>
                <a:gd name="T22" fmla="*/ 497886 w 148"/>
                <a:gd name="T23" fmla="*/ 525318 h 165"/>
                <a:gd name="T24" fmla="*/ 497886 w 148"/>
                <a:gd name="T25" fmla="*/ 97559 h 165"/>
                <a:gd name="T26" fmla="*/ 486655 w 148"/>
                <a:gd name="T27" fmla="*/ 67541 h 165"/>
                <a:gd name="T28" fmla="*/ 460451 w 148"/>
                <a:gd name="T29" fmla="*/ 56284 h 165"/>
                <a:gd name="T30" fmla="*/ 277019 w 148"/>
                <a:gd name="T31" fmla="*/ 56284 h 165"/>
                <a:gd name="T32" fmla="*/ 277019 w 148"/>
                <a:gd name="T33" fmla="*/ 0 h 165"/>
                <a:gd name="T34" fmla="*/ 93588 w 148"/>
                <a:gd name="T35" fmla="*/ 0 h 165"/>
                <a:gd name="T36" fmla="*/ 277019 w 148"/>
                <a:gd name="T37" fmla="*/ 0 h 165"/>
                <a:gd name="T38" fmla="*/ 277019 w 148"/>
                <a:gd name="T39" fmla="*/ 56284 h 165"/>
                <a:gd name="T40" fmla="*/ 93588 w 148"/>
                <a:gd name="T41" fmla="*/ 56284 h 165"/>
                <a:gd name="T42" fmla="*/ 67383 w 148"/>
                <a:gd name="T43" fmla="*/ 67541 h 165"/>
                <a:gd name="T44" fmla="*/ 56153 w 148"/>
                <a:gd name="T45" fmla="*/ 97559 h 165"/>
                <a:gd name="T46" fmla="*/ 56153 w 148"/>
                <a:gd name="T47" fmla="*/ 525318 h 165"/>
                <a:gd name="T48" fmla="*/ 67383 w 148"/>
                <a:gd name="T49" fmla="*/ 551584 h 165"/>
                <a:gd name="T50" fmla="*/ 93588 w 148"/>
                <a:gd name="T51" fmla="*/ 562841 h 165"/>
                <a:gd name="T52" fmla="*/ 277019 w 148"/>
                <a:gd name="T53" fmla="*/ 562841 h 165"/>
                <a:gd name="T54" fmla="*/ 277019 w 148"/>
                <a:gd name="T55" fmla="*/ 619125 h 165"/>
                <a:gd name="T56" fmla="*/ 93588 w 148"/>
                <a:gd name="T57" fmla="*/ 619125 h 165"/>
                <a:gd name="T58" fmla="*/ 26205 w 148"/>
                <a:gd name="T59" fmla="*/ 592859 h 165"/>
                <a:gd name="T60" fmla="*/ 0 w 148"/>
                <a:gd name="T61" fmla="*/ 525318 h 165"/>
                <a:gd name="T62" fmla="*/ 0 w 148"/>
                <a:gd name="T63" fmla="*/ 97559 h 165"/>
                <a:gd name="T64" fmla="*/ 26205 w 148"/>
                <a:gd name="T65" fmla="*/ 30018 h 165"/>
                <a:gd name="T66" fmla="*/ 93588 w 148"/>
                <a:gd name="T67" fmla="*/ 0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8" h="165">
                  <a:moveTo>
                    <a:pt x="74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30" y="0"/>
                    <a:pt x="136" y="3"/>
                    <a:pt x="141" y="8"/>
                  </a:cubicBezTo>
                  <a:cubicBezTo>
                    <a:pt x="145" y="12"/>
                    <a:pt x="148" y="19"/>
                    <a:pt x="148" y="26"/>
                  </a:cubicBezTo>
                  <a:cubicBezTo>
                    <a:pt x="148" y="140"/>
                    <a:pt x="148" y="140"/>
                    <a:pt x="148" y="140"/>
                  </a:cubicBezTo>
                  <a:cubicBezTo>
                    <a:pt x="148" y="147"/>
                    <a:pt x="145" y="153"/>
                    <a:pt x="141" y="158"/>
                  </a:cubicBezTo>
                  <a:cubicBezTo>
                    <a:pt x="136" y="162"/>
                    <a:pt x="130" y="165"/>
                    <a:pt x="123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26" y="150"/>
                    <a:pt x="128" y="149"/>
                    <a:pt x="130" y="147"/>
                  </a:cubicBezTo>
                  <a:cubicBezTo>
                    <a:pt x="132" y="145"/>
                    <a:pt x="133" y="143"/>
                    <a:pt x="133" y="1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3"/>
                    <a:pt x="132" y="20"/>
                    <a:pt x="130" y="18"/>
                  </a:cubicBezTo>
                  <a:cubicBezTo>
                    <a:pt x="128" y="16"/>
                    <a:pt x="126" y="15"/>
                    <a:pt x="123" y="15"/>
                  </a:cubicBezTo>
                  <a:cubicBezTo>
                    <a:pt x="74" y="15"/>
                    <a:pt x="74" y="15"/>
                    <a:pt x="74" y="15"/>
                  </a:cubicBezTo>
                  <a:lnTo>
                    <a:pt x="74" y="0"/>
                  </a:lnTo>
                  <a:close/>
                  <a:moveTo>
                    <a:pt x="25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2" y="15"/>
                    <a:pt x="20" y="16"/>
                    <a:pt x="18" y="18"/>
                  </a:cubicBezTo>
                  <a:cubicBezTo>
                    <a:pt x="16" y="20"/>
                    <a:pt x="15" y="23"/>
                    <a:pt x="15" y="26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3"/>
                    <a:pt x="16" y="145"/>
                    <a:pt x="18" y="147"/>
                  </a:cubicBezTo>
                  <a:cubicBezTo>
                    <a:pt x="20" y="149"/>
                    <a:pt x="22" y="150"/>
                    <a:pt x="25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18" y="165"/>
                    <a:pt x="12" y="162"/>
                    <a:pt x="7" y="158"/>
                  </a:cubicBezTo>
                  <a:cubicBezTo>
                    <a:pt x="3" y="153"/>
                    <a:pt x="0" y="147"/>
                    <a:pt x="0" y="1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7" y="8"/>
                  </a:cubicBezTo>
                  <a:cubicBezTo>
                    <a:pt x="12" y="3"/>
                    <a:pt x="18" y="0"/>
                    <a:pt x="2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 noEditPoints="1"/>
            </p:cNvSpPr>
            <p:nvPr/>
          </p:nvSpPr>
          <p:spPr bwMode="auto">
            <a:xfrm>
              <a:off x="6048800" y="1864919"/>
              <a:ext cx="169081" cy="145643"/>
            </a:xfrm>
            <a:custGeom>
              <a:avLst/>
              <a:gdLst>
                <a:gd name="T0" fmla="*/ 108744 w 58"/>
                <a:gd name="T1" fmla="*/ 0 h 50"/>
                <a:gd name="T2" fmla="*/ 217488 w 58"/>
                <a:gd name="T3" fmla="*/ 82423 h 50"/>
                <a:gd name="T4" fmla="*/ 217488 w 58"/>
                <a:gd name="T5" fmla="*/ 187325 h 50"/>
                <a:gd name="T6" fmla="*/ 108744 w 58"/>
                <a:gd name="T7" fmla="*/ 187325 h 50"/>
                <a:gd name="T8" fmla="*/ 108744 w 58"/>
                <a:gd name="T9" fmla="*/ 97409 h 50"/>
                <a:gd name="T10" fmla="*/ 149992 w 58"/>
                <a:gd name="T11" fmla="*/ 56198 h 50"/>
                <a:gd name="T12" fmla="*/ 108744 w 58"/>
                <a:gd name="T13" fmla="*/ 18733 h 50"/>
                <a:gd name="T14" fmla="*/ 108744 w 58"/>
                <a:gd name="T15" fmla="*/ 0 h 50"/>
                <a:gd name="T16" fmla="*/ 0 w 58"/>
                <a:gd name="T17" fmla="*/ 82423 h 50"/>
                <a:gd name="T18" fmla="*/ 108744 w 58"/>
                <a:gd name="T19" fmla="*/ 0 h 50"/>
                <a:gd name="T20" fmla="*/ 108744 w 58"/>
                <a:gd name="T21" fmla="*/ 18733 h 50"/>
                <a:gd name="T22" fmla="*/ 67496 w 58"/>
                <a:gd name="T23" fmla="*/ 56198 h 50"/>
                <a:gd name="T24" fmla="*/ 108744 w 58"/>
                <a:gd name="T25" fmla="*/ 97409 h 50"/>
                <a:gd name="T26" fmla="*/ 108744 w 58"/>
                <a:gd name="T27" fmla="*/ 187325 h 50"/>
                <a:gd name="T28" fmla="*/ 0 w 58"/>
                <a:gd name="T29" fmla="*/ 187325 h 50"/>
                <a:gd name="T30" fmla="*/ 0 w 58"/>
                <a:gd name="T31" fmla="*/ 82423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8" h="50">
                  <a:moveTo>
                    <a:pt x="29" y="0"/>
                  </a:moveTo>
                  <a:cubicBezTo>
                    <a:pt x="36" y="0"/>
                    <a:pt x="44" y="7"/>
                    <a:pt x="58" y="2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5" y="26"/>
                    <a:pt x="40" y="21"/>
                    <a:pt x="40" y="15"/>
                  </a:cubicBezTo>
                  <a:cubicBezTo>
                    <a:pt x="40" y="9"/>
                    <a:pt x="35" y="5"/>
                    <a:pt x="29" y="5"/>
                  </a:cubicBezTo>
                  <a:lnTo>
                    <a:pt x="29" y="0"/>
                  </a:lnTo>
                  <a:close/>
                  <a:moveTo>
                    <a:pt x="0" y="22"/>
                  </a:moveTo>
                  <a:cubicBezTo>
                    <a:pt x="14" y="7"/>
                    <a:pt x="22" y="0"/>
                    <a:pt x="29" y="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3" y="5"/>
                    <a:pt x="18" y="9"/>
                    <a:pt x="18" y="15"/>
                  </a:cubicBezTo>
                  <a:cubicBezTo>
                    <a:pt x="18" y="21"/>
                    <a:pt x="23" y="26"/>
                    <a:pt x="29" y="26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0"/>
                    <a:pt x="0" y="31"/>
                    <a:pt x="0" y="2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5990795" y="2038951"/>
              <a:ext cx="285092" cy="134535"/>
            </a:xfrm>
            <a:custGeom>
              <a:avLst/>
              <a:gdLst>
                <a:gd name="T0" fmla="*/ 7484 w 98"/>
                <a:gd name="T1" fmla="*/ 94042 h 46"/>
                <a:gd name="T2" fmla="*/ 0 w 98"/>
                <a:gd name="T3" fmla="*/ 101566 h 46"/>
                <a:gd name="T4" fmla="*/ 7484 w 98"/>
                <a:gd name="T5" fmla="*/ 109089 h 46"/>
                <a:gd name="T6" fmla="*/ 108517 w 98"/>
                <a:gd name="T7" fmla="*/ 109089 h 46"/>
                <a:gd name="T8" fmla="*/ 112259 w 98"/>
                <a:gd name="T9" fmla="*/ 109089 h 46"/>
                <a:gd name="T10" fmla="*/ 112259 w 98"/>
                <a:gd name="T11" fmla="*/ 105327 h 46"/>
                <a:gd name="T12" fmla="*/ 116001 w 98"/>
                <a:gd name="T13" fmla="*/ 97804 h 46"/>
                <a:gd name="T14" fmla="*/ 119743 w 98"/>
                <a:gd name="T15" fmla="*/ 120374 h 46"/>
                <a:gd name="T16" fmla="*/ 127227 w 98"/>
                <a:gd name="T17" fmla="*/ 146706 h 46"/>
                <a:gd name="T18" fmla="*/ 134711 w 98"/>
                <a:gd name="T19" fmla="*/ 124136 h 46"/>
                <a:gd name="T20" fmla="*/ 145937 w 98"/>
                <a:gd name="T21" fmla="*/ 86519 h 46"/>
                <a:gd name="T22" fmla="*/ 149679 w 98"/>
                <a:gd name="T23" fmla="*/ 101566 h 46"/>
                <a:gd name="T24" fmla="*/ 157163 w 98"/>
                <a:gd name="T25" fmla="*/ 124136 h 46"/>
                <a:gd name="T26" fmla="*/ 164647 w 98"/>
                <a:gd name="T27" fmla="*/ 101566 h 46"/>
                <a:gd name="T28" fmla="*/ 168389 w 98"/>
                <a:gd name="T29" fmla="*/ 71472 h 46"/>
                <a:gd name="T30" fmla="*/ 175873 w 98"/>
                <a:gd name="T31" fmla="*/ 116613 h 46"/>
                <a:gd name="T32" fmla="*/ 175873 w 98"/>
                <a:gd name="T33" fmla="*/ 135421 h 46"/>
                <a:gd name="T34" fmla="*/ 187098 w 98"/>
                <a:gd name="T35" fmla="*/ 120374 h 46"/>
                <a:gd name="T36" fmla="*/ 202066 w 98"/>
                <a:gd name="T37" fmla="*/ 101566 h 46"/>
                <a:gd name="T38" fmla="*/ 213292 w 98"/>
                <a:gd name="T39" fmla="*/ 150468 h 46"/>
                <a:gd name="T40" fmla="*/ 217034 w 98"/>
                <a:gd name="T41" fmla="*/ 173038 h 46"/>
                <a:gd name="T42" fmla="*/ 224518 w 98"/>
                <a:gd name="T43" fmla="*/ 150468 h 46"/>
                <a:gd name="T44" fmla="*/ 232002 w 98"/>
                <a:gd name="T45" fmla="*/ 124136 h 46"/>
                <a:gd name="T46" fmla="*/ 243228 w 98"/>
                <a:gd name="T47" fmla="*/ 90281 h 46"/>
                <a:gd name="T48" fmla="*/ 246970 w 98"/>
                <a:gd name="T49" fmla="*/ 112851 h 46"/>
                <a:gd name="T50" fmla="*/ 250712 w 98"/>
                <a:gd name="T51" fmla="*/ 131659 h 46"/>
                <a:gd name="T52" fmla="*/ 258196 w 98"/>
                <a:gd name="T53" fmla="*/ 116613 h 46"/>
                <a:gd name="T54" fmla="*/ 269422 w 98"/>
                <a:gd name="T55" fmla="*/ 97804 h 46"/>
                <a:gd name="T56" fmla="*/ 273164 w 98"/>
                <a:gd name="T57" fmla="*/ 105327 h 46"/>
                <a:gd name="T58" fmla="*/ 276906 w 98"/>
                <a:gd name="T59" fmla="*/ 109089 h 46"/>
                <a:gd name="T60" fmla="*/ 280648 w 98"/>
                <a:gd name="T61" fmla="*/ 109089 h 46"/>
                <a:gd name="T62" fmla="*/ 359229 w 98"/>
                <a:gd name="T63" fmla="*/ 109089 h 46"/>
                <a:gd name="T64" fmla="*/ 366713 w 98"/>
                <a:gd name="T65" fmla="*/ 105327 h 46"/>
                <a:gd name="T66" fmla="*/ 359229 w 98"/>
                <a:gd name="T67" fmla="*/ 97804 h 46"/>
                <a:gd name="T68" fmla="*/ 284390 w 98"/>
                <a:gd name="T69" fmla="*/ 97804 h 46"/>
                <a:gd name="T70" fmla="*/ 273164 w 98"/>
                <a:gd name="T71" fmla="*/ 78996 h 46"/>
                <a:gd name="T72" fmla="*/ 265680 w 98"/>
                <a:gd name="T73" fmla="*/ 67711 h 46"/>
                <a:gd name="T74" fmla="*/ 261938 w 98"/>
                <a:gd name="T75" fmla="*/ 78996 h 46"/>
                <a:gd name="T76" fmla="*/ 254454 w 98"/>
                <a:gd name="T77" fmla="*/ 94042 h 46"/>
                <a:gd name="T78" fmla="*/ 250712 w 98"/>
                <a:gd name="T79" fmla="*/ 67711 h 46"/>
                <a:gd name="T80" fmla="*/ 243228 w 98"/>
                <a:gd name="T81" fmla="*/ 48902 h 46"/>
                <a:gd name="T82" fmla="*/ 235744 w 98"/>
                <a:gd name="T83" fmla="*/ 67711 h 46"/>
                <a:gd name="T84" fmla="*/ 220776 w 98"/>
                <a:gd name="T85" fmla="*/ 120374 h 46"/>
                <a:gd name="T86" fmla="*/ 213292 w 98"/>
                <a:gd name="T87" fmla="*/ 82757 h 46"/>
                <a:gd name="T88" fmla="*/ 209550 w 98"/>
                <a:gd name="T89" fmla="*/ 67711 h 46"/>
                <a:gd name="T90" fmla="*/ 202066 w 98"/>
                <a:gd name="T91" fmla="*/ 78996 h 46"/>
                <a:gd name="T92" fmla="*/ 187098 w 98"/>
                <a:gd name="T93" fmla="*/ 101566 h 46"/>
                <a:gd name="T94" fmla="*/ 179615 w 98"/>
                <a:gd name="T95" fmla="*/ 33855 h 46"/>
                <a:gd name="T96" fmla="*/ 175873 w 98"/>
                <a:gd name="T97" fmla="*/ 0 h 46"/>
                <a:gd name="T98" fmla="*/ 168389 w 98"/>
                <a:gd name="T99" fmla="*/ 33855 h 46"/>
                <a:gd name="T100" fmla="*/ 157163 w 98"/>
                <a:gd name="T101" fmla="*/ 75234 h 46"/>
                <a:gd name="T102" fmla="*/ 153421 w 98"/>
                <a:gd name="T103" fmla="*/ 63949 h 46"/>
                <a:gd name="T104" fmla="*/ 145937 w 98"/>
                <a:gd name="T105" fmla="*/ 41379 h 46"/>
                <a:gd name="T106" fmla="*/ 138453 w 98"/>
                <a:gd name="T107" fmla="*/ 63949 h 46"/>
                <a:gd name="T108" fmla="*/ 130969 w 98"/>
                <a:gd name="T109" fmla="*/ 94042 h 46"/>
                <a:gd name="T110" fmla="*/ 127227 w 98"/>
                <a:gd name="T111" fmla="*/ 75234 h 46"/>
                <a:gd name="T112" fmla="*/ 123485 w 98"/>
                <a:gd name="T113" fmla="*/ 56425 h 46"/>
                <a:gd name="T114" fmla="*/ 112259 w 98"/>
                <a:gd name="T115" fmla="*/ 71472 h 46"/>
                <a:gd name="T116" fmla="*/ 101033 w 98"/>
                <a:gd name="T117" fmla="*/ 94042 h 46"/>
                <a:gd name="T118" fmla="*/ 7484 w 98"/>
                <a:gd name="T119" fmla="*/ 94042 h 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6">
                  <a:moveTo>
                    <a:pt x="2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38"/>
                    <a:pt x="61" y="35"/>
                    <a:pt x="62" y="33"/>
                  </a:cubicBezTo>
                  <a:cubicBezTo>
                    <a:pt x="63" y="30"/>
                    <a:pt x="64" y="27"/>
                    <a:pt x="65" y="24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8" y="28"/>
                    <a:pt x="98" y="28"/>
                  </a:cubicBezTo>
                  <a:cubicBezTo>
                    <a:pt x="98" y="27"/>
                    <a:pt x="97" y="26"/>
                    <a:pt x="9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22"/>
                    <a:pt x="60" y="27"/>
                    <a:pt x="59" y="3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25"/>
                    <a:pt x="27" y="25"/>
                    <a:pt x="27" y="25"/>
                  </a:cubicBezTo>
                  <a:lnTo>
                    <a:pt x="2" y="2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7"/>
            <p:cNvSpPr/>
            <p:nvPr/>
          </p:nvSpPr>
          <p:spPr bwMode="auto">
            <a:xfrm>
              <a:off x="5990795" y="2182126"/>
              <a:ext cx="285092" cy="137004"/>
            </a:xfrm>
            <a:custGeom>
              <a:avLst/>
              <a:gdLst>
                <a:gd name="T0" fmla="*/ 7484 w 98"/>
                <a:gd name="T1" fmla="*/ 78733 h 47"/>
                <a:gd name="T2" fmla="*/ 0 w 98"/>
                <a:gd name="T3" fmla="*/ 71235 h 47"/>
                <a:gd name="T4" fmla="*/ 7484 w 98"/>
                <a:gd name="T5" fmla="*/ 63737 h 47"/>
                <a:gd name="T6" fmla="*/ 108517 w 98"/>
                <a:gd name="T7" fmla="*/ 63737 h 47"/>
                <a:gd name="T8" fmla="*/ 112259 w 98"/>
                <a:gd name="T9" fmla="*/ 63737 h 47"/>
                <a:gd name="T10" fmla="*/ 112259 w 98"/>
                <a:gd name="T11" fmla="*/ 67486 h 47"/>
                <a:gd name="T12" fmla="*/ 116001 w 98"/>
                <a:gd name="T13" fmla="*/ 74984 h 47"/>
                <a:gd name="T14" fmla="*/ 119743 w 98"/>
                <a:gd name="T15" fmla="*/ 52489 h 47"/>
                <a:gd name="T16" fmla="*/ 127227 w 98"/>
                <a:gd name="T17" fmla="*/ 26244 h 47"/>
                <a:gd name="T18" fmla="*/ 134711 w 98"/>
                <a:gd name="T19" fmla="*/ 52489 h 47"/>
                <a:gd name="T20" fmla="*/ 145937 w 98"/>
                <a:gd name="T21" fmla="*/ 86232 h 47"/>
                <a:gd name="T22" fmla="*/ 149679 w 98"/>
                <a:gd name="T23" fmla="*/ 74984 h 47"/>
                <a:gd name="T24" fmla="*/ 157163 w 98"/>
                <a:gd name="T25" fmla="*/ 52489 h 47"/>
                <a:gd name="T26" fmla="*/ 164647 w 98"/>
                <a:gd name="T27" fmla="*/ 74984 h 47"/>
                <a:gd name="T28" fmla="*/ 168389 w 98"/>
                <a:gd name="T29" fmla="*/ 101229 h 47"/>
                <a:gd name="T30" fmla="*/ 175873 w 98"/>
                <a:gd name="T31" fmla="*/ 56238 h 47"/>
                <a:gd name="T32" fmla="*/ 175873 w 98"/>
                <a:gd name="T33" fmla="*/ 37492 h 47"/>
                <a:gd name="T34" fmla="*/ 187098 w 98"/>
                <a:gd name="T35" fmla="*/ 52489 h 47"/>
                <a:gd name="T36" fmla="*/ 202066 w 98"/>
                <a:gd name="T37" fmla="*/ 71235 h 47"/>
                <a:gd name="T38" fmla="*/ 213292 w 98"/>
                <a:gd name="T39" fmla="*/ 26244 h 47"/>
                <a:gd name="T40" fmla="*/ 217034 w 98"/>
                <a:gd name="T41" fmla="*/ 0 h 47"/>
                <a:gd name="T42" fmla="*/ 224518 w 98"/>
                <a:gd name="T43" fmla="*/ 22495 h 47"/>
                <a:gd name="T44" fmla="*/ 232002 w 98"/>
                <a:gd name="T45" fmla="*/ 48740 h 47"/>
                <a:gd name="T46" fmla="*/ 243228 w 98"/>
                <a:gd name="T47" fmla="*/ 82483 h 47"/>
                <a:gd name="T48" fmla="*/ 246970 w 98"/>
                <a:gd name="T49" fmla="*/ 59987 h 47"/>
                <a:gd name="T50" fmla="*/ 250712 w 98"/>
                <a:gd name="T51" fmla="*/ 41241 h 47"/>
                <a:gd name="T52" fmla="*/ 258196 w 98"/>
                <a:gd name="T53" fmla="*/ 59987 h 47"/>
                <a:gd name="T54" fmla="*/ 269422 w 98"/>
                <a:gd name="T55" fmla="*/ 74984 h 47"/>
                <a:gd name="T56" fmla="*/ 273164 w 98"/>
                <a:gd name="T57" fmla="*/ 67486 h 47"/>
                <a:gd name="T58" fmla="*/ 276906 w 98"/>
                <a:gd name="T59" fmla="*/ 63737 h 47"/>
                <a:gd name="T60" fmla="*/ 280648 w 98"/>
                <a:gd name="T61" fmla="*/ 63737 h 47"/>
                <a:gd name="T62" fmla="*/ 359229 w 98"/>
                <a:gd name="T63" fmla="*/ 63737 h 47"/>
                <a:gd name="T64" fmla="*/ 366713 w 98"/>
                <a:gd name="T65" fmla="*/ 71235 h 47"/>
                <a:gd name="T66" fmla="*/ 359229 w 98"/>
                <a:gd name="T67" fmla="*/ 74984 h 47"/>
                <a:gd name="T68" fmla="*/ 284390 w 98"/>
                <a:gd name="T69" fmla="*/ 74984 h 47"/>
                <a:gd name="T70" fmla="*/ 273164 w 98"/>
                <a:gd name="T71" fmla="*/ 93730 h 47"/>
                <a:gd name="T72" fmla="*/ 265680 w 98"/>
                <a:gd name="T73" fmla="*/ 104978 h 47"/>
                <a:gd name="T74" fmla="*/ 261938 w 98"/>
                <a:gd name="T75" fmla="*/ 93730 h 47"/>
                <a:gd name="T76" fmla="*/ 254454 w 98"/>
                <a:gd name="T77" fmla="*/ 78733 h 47"/>
                <a:gd name="T78" fmla="*/ 250712 w 98"/>
                <a:gd name="T79" fmla="*/ 104978 h 47"/>
                <a:gd name="T80" fmla="*/ 243228 w 98"/>
                <a:gd name="T81" fmla="*/ 123724 h 47"/>
                <a:gd name="T82" fmla="*/ 235744 w 98"/>
                <a:gd name="T83" fmla="*/ 104978 h 47"/>
                <a:gd name="T84" fmla="*/ 220776 w 98"/>
                <a:gd name="T85" fmla="*/ 52489 h 47"/>
                <a:gd name="T86" fmla="*/ 213292 w 98"/>
                <a:gd name="T87" fmla="*/ 89981 h 47"/>
                <a:gd name="T88" fmla="*/ 209550 w 98"/>
                <a:gd name="T89" fmla="*/ 104978 h 47"/>
                <a:gd name="T90" fmla="*/ 202066 w 98"/>
                <a:gd name="T91" fmla="*/ 93730 h 47"/>
                <a:gd name="T92" fmla="*/ 187098 w 98"/>
                <a:gd name="T93" fmla="*/ 74984 h 47"/>
                <a:gd name="T94" fmla="*/ 179615 w 98"/>
                <a:gd name="T95" fmla="*/ 138721 h 47"/>
                <a:gd name="T96" fmla="*/ 175873 w 98"/>
                <a:gd name="T97" fmla="*/ 176213 h 47"/>
                <a:gd name="T98" fmla="*/ 168389 w 98"/>
                <a:gd name="T99" fmla="*/ 138721 h 47"/>
                <a:gd name="T100" fmla="*/ 157163 w 98"/>
                <a:gd name="T101" fmla="*/ 97480 h 47"/>
                <a:gd name="T102" fmla="*/ 153421 w 98"/>
                <a:gd name="T103" fmla="*/ 112476 h 47"/>
                <a:gd name="T104" fmla="*/ 145937 w 98"/>
                <a:gd name="T105" fmla="*/ 131222 h 47"/>
                <a:gd name="T106" fmla="*/ 138453 w 98"/>
                <a:gd name="T107" fmla="*/ 112476 h 47"/>
                <a:gd name="T108" fmla="*/ 130969 w 98"/>
                <a:gd name="T109" fmla="*/ 78733 h 47"/>
                <a:gd name="T110" fmla="*/ 127227 w 98"/>
                <a:gd name="T111" fmla="*/ 97480 h 47"/>
                <a:gd name="T112" fmla="*/ 123485 w 98"/>
                <a:gd name="T113" fmla="*/ 116226 h 47"/>
                <a:gd name="T114" fmla="*/ 112259 w 98"/>
                <a:gd name="T115" fmla="*/ 101229 h 47"/>
                <a:gd name="T116" fmla="*/ 101033 w 98"/>
                <a:gd name="T117" fmla="*/ 78733 h 47"/>
                <a:gd name="T118" fmla="*/ 7484 w 98"/>
                <a:gd name="T119" fmla="*/ 78733 h 4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7">
                  <a:moveTo>
                    <a:pt x="2" y="21"/>
                  </a:move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1" y="9"/>
                    <a:pt x="61" y="11"/>
                    <a:pt x="62" y="13"/>
                  </a:cubicBezTo>
                  <a:cubicBezTo>
                    <a:pt x="63" y="16"/>
                    <a:pt x="64" y="19"/>
                    <a:pt x="65" y="22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7" y="17"/>
                    <a:pt x="98" y="18"/>
                    <a:pt x="98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1" y="24"/>
                    <a:pt x="60" y="19"/>
                    <a:pt x="59" y="1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" y="21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GB">
                <a:sym typeface="+mn-ea"/>
              </a:rPr>
              <a:t>Tommaso Cemmi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ym typeface="+mn-ea"/>
              </a:rPr>
              <a:t>Expected Result</a:t>
            </a:r>
            <a:endParaRPr lang="en-US" altLang="ko-KR"/>
          </a:p>
        </p:txBody>
      </p:sp>
      <p:grpSp>
        <p:nvGrpSpPr>
          <p:cNvPr id="62" name="그룹 61"/>
          <p:cNvGrpSpPr/>
          <p:nvPr/>
        </p:nvGrpSpPr>
        <p:grpSpPr>
          <a:xfrm>
            <a:off x="963417" y="3869685"/>
            <a:ext cx="2489835" cy="579120"/>
            <a:chOff x="1035172" y="3975620"/>
            <a:chExt cx="2489835" cy="579120"/>
          </a:xfrm>
        </p:grpSpPr>
        <p:grpSp>
          <p:nvGrpSpPr>
            <p:cNvPr id="37" name="그룹 36"/>
            <p:cNvGrpSpPr/>
            <p:nvPr/>
          </p:nvGrpSpPr>
          <p:grpSpPr>
            <a:xfrm>
              <a:off x="1035172" y="3975620"/>
              <a:ext cx="2489835" cy="579120"/>
              <a:chOff x="572454" y="5206608"/>
              <a:chExt cx="2815577" cy="654885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572454" y="5206608"/>
                <a:ext cx="2815577" cy="654885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625F63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모서리가 둥근 직사각형 72"/>
              <p:cNvSpPr/>
              <p:nvPr/>
            </p:nvSpPr>
            <p:spPr>
              <a:xfrm>
                <a:off x="2727401" y="5206608"/>
                <a:ext cx="659912" cy="654885"/>
              </a:xfrm>
              <a:custGeom>
                <a:avLst/>
                <a:gdLst/>
                <a:ahLst/>
                <a:cxnLst/>
                <a:rect l="l" t="t" r="r" b="b"/>
                <a:pathLst>
                  <a:path w="617763" h="429726">
                    <a:moveTo>
                      <a:pt x="0" y="0"/>
                    </a:moveTo>
                    <a:lnTo>
                      <a:pt x="402900" y="0"/>
                    </a:lnTo>
                    <a:cubicBezTo>
                      <a:pt x="521566" y="0"/>
                      <a:pt x="617763" y="96197"/>
                      <a:pt x="617763" y="214863"/>
                    </a:cubicBezTo>
                    <a:cubicBezTo>
                      <a:pt x="617763" y="333529"/>
                      <a:pt x="521566" y="429726"/>
                      <a:pt x="402900" y="429726"/>
                    </a:cubicBezTo>
                    <a:lnTo>
                      <a:pt x="0" y="429726"/>
                    </a:lnTo>
                    <a:close/>
                  </a:path>
                </a:pathLst>
              </a:custGeom>
              <a:solidFill>
                <a:srgbClr val="625F63"/>
              </a:solidFill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"/>
              <p:cNvSpPr txBox="1">
                <a:spLocks noChangeArrowheads="1"/>
              </p:cNvSpPr>
              <p:nvPr/>
            </p:nvSpPr>
            <p:spPr bwMode="auto">
              <a:xfrm>
                <a:off x="667250" y="5289319"/>
                <a:ext cx="1970203" cy="48685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r"/>
                <a:r>
                  <a:rPr lang="en-US" altLang="ko-KR" sz="1400" b="1">
                    <a:solidFill>
                      <a:srgbClr val="625F63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+mn-ea"/>
                  </a:rPr>
                  <a:t>Show sentence on the </a:t>
                </a:r>
              </a:p>
              <a:p>
                <a:pPr marL="0" lvl="1" algn="r"/>
                <a:r>
                  <a:rPr lang="en-US" altLang="ko-KR" sz="1400" b="1">
                    <a:solidFill>
                      <a:srgbClr val="625F63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+mn-ea"/>
                  </a:rPr>
                  <a:t>screen</a:t>
                </a:r>
                <a:endParaRPr lang="en-US" altLang="ko-KR" sz="1400" b="1">
                  <a:solidFill>
                    <a:srgbClr val="625F63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r="83177" b="81580"/>
            <a:stretch>
              <a:fillRect/>
            </a:stretch>
          </p:blipFill>
          <p:spPr>
            <a:xfrm>
              <a:off x="3060822" y="4031500"/>
              <a:ext cx="275590" cy="447040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5547475" y="1439679"/>
            <a:ext cx="2584491" cy="902517"/>
            <a:chOff x="5619230" y="1545614"/>
            <a:chExt cx="2584491" cy="902517"/>
          </a:xfrm>
        </p:grpSpPr>
        <p:grpSp>
          <p:nvGrpSpPr>
            <p:cNvPr id="31" name="그룹 30"/>
            <p:cNvGrpSpPr/>
            <p:nvPr/>
          </p:nvGrpSpPr>
          <p:grpSpPr>
            <a:xfrm>
              <a:off x="5619230" y="1545614"/>
              <a:ext cx="2489835" cy="591820"/>
              <a:chOff x="5756237" y="2254102"/>
              <a:chExt cx="2815577" cy="669247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 flipH="1">
                <a:off x="5756237" y="2254102"/>
                <a:ext cx="2815577" cy="66924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625F63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모서리가 둥근 직사각형 72"/>
              <p:cNvSpPr/>
              <p:nvPr/>
            </p:nvSpPr>
            <p:spPr>
              <a:xfrm flipH="1">
                <a:off x="5756237" y="2254102"/>
                <a:ext cx="659912" cy="654167"/>
              </a:xfrm>
              <a:custGeom>
                <a:avLst/>
                <a:gdLst/>
                <a:ahLst/>
                <a:cxnLst/>
                <a:rect l="l" t="t" r="r" b="b"/>
                <a:pathLst>
                  <a:path w="617763" h="429726">
                    <a:moveTo>
                      <a:pt x="0" y="0"/>
                    </a:moveTo>
                    <a:lnTo>
                      <a:pt x="402900" y="0"/>
                    </a:lnTo>
                    <a:cubicBezTo>
                      <a:pt x="521566" y="0"/>
                      <a:pt x="617763" y="96197"/>
                      <a:pt x="617763" y="214863"/>
                    </a:cubicBezTo>
                    <a:cubicBezTo>
                      <a:pt x="617763" y="333529"/>
                      <a:pt x="521566" y="429726"/>
                      <a:pt x="402900" y="429726"/>
                    </a:cubicBezTo>
                    <a:lnTo>
                      <a:pt x="0" y="429726"/>
                    </a:lnTo>
                    <a:close/>
                  </a:path>
                </a:pathLst>
              </a:custGeom>
              <a:solidFill>
                <a:srgbClr val="625F63"/>
              </a:solidFill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"/>
              <p:cNvSpPr txBox="1">
                <a:spLocks noChangeArrowheads="1"/>
              </p:cNvSpPr>
              <p:nvPr/>
            </p:nvSpPr>
            <p:spPr bwMode="auto">
              <a:xfrm>
                <a:off x="6506344" y="2334255"/>
                <a:ext cx="1970203" cy="48685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/>
                <a:r>
                  <a:rPr lang="en-US" altLang="ko-KR" sz="1400" b="1">
                    <a:solidFill>
                      <a:srgbClr val="625F63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+mn-ea"/>
                  </a:rPr>
                  <a:t>Communicate any </a:t>
                </a:r>
              </a:p>
              <a:p>
                <a:pPr marL="0" lvl="1"/>
                <a:r>
                  <a:rPr lang="en-US" altLang="ko-KR" sz="1400" b="1">
                    <a:solidFill>
                      <a:srgbClr val="625F63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+mn-ea"/>
                  </a:rPr>
                  <a:t>message</a:t>
                </a:r>
                <a:endParaRPr lang="en-US" altLang="ko-KR" sz="1400" b="1">
                  <a:solidFill>
                    <a:srgbClr val="625F63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6282555" y="2227151"/>
              <a:ext cx="1921166" cy="2209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lnSpc>
                  <a:spcPct val="90000"/>
                </a:lnSpc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No limited list of words</a:t>
              </a:r>
              <a:r>
                <a:rPr lang="en-US" altLang="ko-KR" sz="1600">
                  <a:solidFill>
                    <a:schemeClr val="tx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6" r="63579" b="82302"/>
            <a:stretch>
              <a:fillRect/>
            </a:stretch>
          </p:blipFill>
          <p:spPr>
            <a:xfrm>
              <a:off x="5818620" y="1616734"/>
              <a:ext cx="234315" cy="412115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>
            <a:off x="5547360" y="2654300"/>
            <a:ext cx="2794001" cy="2017395"/>
            <a:chOff x="5619230" y="2850646"/>
            <a:chExt cx="2794045" cy="2017330"/>
          </a:xfrm>
        </p:grpSpPr>
        <p:grpSp>
          <p:nvGrpSpPr>
            <p:cNvPr id="43" name="그룹 42"/>
            <p:cNvGrpSpPr/>
            <p:nvPr/>
          </p:nvGrpSpPr>
          <p:grpSpPr>
            <a:xfrm>
              <a:off x="5619230" y="2850646"/>
              <a:ext cx="2489874" cy="573387"/>
              <a:chOff x="5756237" y="3729869"/>
              <a:chExt cx="2815621" cy="648402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 flipH="1">
                <a:off x="5756237" y="3729869"/>
                <a:ext cx="2815621" cy="648402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FF6F89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모서리가 둥근 직사각형 72"/>
              <p:cNvSpPr/>
              <p:nvPr/>
            </p:nvSpPr>
            <p:spPr>
              <a:xfrm flipH="1">
                <a:off x="5756237" y="3729869"/>
                <a:ext cx="659922" cy="648402"/>
              </a:xfrm>
              <a:custGeom>
                <a:avLst/>
                <a:gdLst/>
                <a:ahLst/>
                <a:cxnLst/>
                <a:rect l="l" t="t" r="r" b="b"/>
                <a:pathLst>
                  <a:path w="617763" h="429726">
                    <a:moveTo>
                      <a:pt x="0" y="0"/>
                    </a:moveTo>
                    <a:lnTo>
                      <a:pt x="402900" y="0"/>
                    </a:lnTo>
                    <a:cubicBezTo>
                      <a:pt x="521566" y="0"/>
                      <a:pt x="617763" y="96197"/>
                      <a:pt x="617763" y="214863"/>
                    </a:cubicBezTo>
                    <a:cubicBezTo>
                      <a:pt x="617763" y="333529"/>
                      <a:pt x="521566" y="429726"/>
                      <a:pt x="402900" y="429726"/>
                    </a:cubicBezTo>
                    <a:lnTo>
                      <a:pt x="0" y="429726"/>
                    </a:lnTo>
                    <a:close/>
                  </a:path>
                </a:pathLst>
              </a:custGeom>
              <a:solidFill>
                <a:srgbClr val="FF6F89"/>
              </a:solidFill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3"/>
              <p:cNvSpPr txBox="1">
                <a:spLocks noChangeArrowheads="1"/>
              </p:cNvSpPr>
              <p:nvPr/>
            </p:nvSpPr>
            <p:spPr bwMode="auto">
              <a:xfrm>
                <a:off x="6506344" y="3812505"/>
                <a:ext cx="1970202" cy="24362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/>
                <a:r>
                  <a:rPr lang="en-US" altLang="ko-KR" sz="1400" b="1" dirty="0">
                    <a:solidFill>
                      <a:srgbClr val="FF6F89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+mn-ea"/>
                  </a:rPr>
                  <a:t>Optimize input method </a:t>
                </a:r>
                <a:endParaRPr lang="en-US" altLang="ko-KR" sz="1400" b="1" dirty="0">
                  <a:solidFill>
                    <a:srgbClr val="FF6F89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6202805" y="3513565"/>
              <a:ext cx="2210470" cy="1354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17145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60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Suggesting words that </a:t>
              </a:r>
            </a:p>
            <a:p>
              <a:pPr marL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ko-KR" sz="160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    can be selected</a:t>
              </a:r>
            </a:p>
            <a:p>
              <a:pPr marL="17145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60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Selecting common </a:t>
              </a:r>
            </a:p>
            <a:p>
              <a:pPr marL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ko-KR" sz="160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    sentences from a </a:t>
              </a:r>
            </a:p>
            <a:p>
              <a:pPr marL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ko-KR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    </a:t>
              </a:r>
              <a:r>
                <a:rPr lang="en-US" altLang="ko-KR" sz="160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list of options</a:t>
              </a:r>
            </a:p>
            <a:p>
              <a:pPr algn="l">
                <a:lnSpc>
                  <a:spcPct val="90000"/>
                </a:lnSpc>
                <a:defRPr/>
              </a:pPr>
              <a:endParaRPr lang="en-US" altLang="ko-KR" sz="1600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4" t="27044" r="65339" b="57458"/>
            <a:stretch>
              <a:fillRect/>
            </a:stretch>
          </p:blipFill>
          <p:spPr>
            <a:xfrm>
              <a:off x="5787508" y="2947798"/>
              <a:ext cx="295915" cy="377813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63295" y="1439545"/>
            <a:ext cx="2489835" cy="591820"/>
            <a:chOff x="1035172" y="1545614"/>
            <a:chExt cx="2489600" cy="406012"/>
          </a:xfrm>
        </p:grpSpPr>
        <p:grpSp>
          <p:nvGrpSpPr>
            <p:cNvPr id="25" name="그룹 24"/>
            <p:cNvGrpSpPr/>
            <p:nvPr/>
          </p:nvGrpSpPr>
          <p:grpSpPr>
            <a:xfrm>
              <a:off x="1035172" y="1545614"/>
              <a:ext cx="2489600" cy="406012"/>
              <a:chOff x="572454" y="2254102"/>
              <a:chExt cx="2815311" cy="459130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572454" y="2254102"/>
                <a:ext cx="2815311" cy="45913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FF6F89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모서리가 둥근 직사각형 72"/>
              <p:cNvSpPr/>
              <p:nvPr/>
            </p:nvSpPr>
            <p:spPr>
              <a:xfrm>
                <a:off x="2727731" y="2254102"/>
                <a:ext cx="660034" cy="459130"/>
              </a:xfrm>
              <a:custGeom>
                <a:avLst/>
                <a:gdLst/>
                <a:ahLst/>
                <a:cxnLst/>
                <a:rect l="l" t="t" r="r" b="b"/>
                <a:pathLst>
                  <a:path w="617763" h="429726">
                    <a:moveTo>
                      <a:pt x="0" y="0"/>
                    </a:moveTo>
                    <a:lnTo>
                      <a:pt x="402900" y="0"/>
                    </a:lnTo>
                    <a:cubicBezTo>
                      <a:pt x="521566" y="0"/>
                      <a:pt x="617763" y="96197"/>
                      <a:pt x="617763" y="214863"/>
                    </a:cubicBezTo>
                    <a:cubicBezTo>
                      <a:pt x="617763" y="333529"/>
                      <a:pt x="521566" y="429726"/>
                      <a:pt x="402900" y="429726"/>
                    </a:cubicBezTo>
                    <a:lnTo>
                      <a:pt x="0" y="429726"/>
                    </a:lnTo>
                    <a:close/>
                  </a:path>
                </a:pathLst>
              </a:custGeom>
              <a:solidFill>
                <a:srgbClr val="FF6F89"/>
              </a:solidFill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3"/>
              <p:cNvSpPr txBox="1">
                <a:spLocks noChangeArrowheads="1"/>
              </p:cNvSpPr>
              <p:nvPr/>
            </p:nvSpPr>
            <p:spPr bwMode="auto">
              <a:xfrm>
                <a:off x="667250" y="2335691"/>
                <a:ext cx="1970203" cy="16700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r"/>
                <a:r>
                  <a:rPr lang="en-US" altLang="ko-KR" sz="1400" b="1">
                    <a:solidFill>
                      <a:srgbClr val="FF6F89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+mn-ea"/>
                  </a:rPr>
                  <a:t>Able to input letters</a:t>
                </a:r>
                <a:endParaRPr lang="en-US" altLang="ko-KR" sz="1400" b="1">
                  <a:solidFill>
                    <a:srgbClr val="FF6F89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21" t="26039" r="44854" b="56135"/>
            <a:stretch>
              <a:fillRect/>
            </a:stretch>
          </p:blipFill>
          <p:spPr>
            <a:xfrm>
              <a:off x="3099719" y="1610880"/>
              <a:ext cx="237376" cy="289236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963295" y="2654300"/>
            <a:ext cx="2489676" cy="572770"/>
            <a:chOff x="1035172" y="2850646"/>
            <a:chExt cx="2489600" cy="406012"/>
          </a:xfrm>
        </p:grpSpPr>
        <p:grpSp>
          <p:nvGrpSpPr>
            <p:cNvPr id="19" name="그룹 18"/>
            <p:cNvGrpSpPr/>
            <p:nvPr/>
          </p:nvGrpSpPr>
          <p:grpSpPr>
            <a:xfrm>
              <a:off x="1035172" y="2850646"/>
              <a:ext cx="2489600" cy="406012"/>
              <a:chOff x="572454" y="3729869"/>
              <a:chExt cx="2815311" cy="45913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572454" y="3729869"/>
                <a:ext cx="2815311" cy="45913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48B5B2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모서리가 둥근 직사각형 72"/>
              <p:cNvSpPr/>
              <p:nvPr/>
            </p:nvSpPr>
            <p:spPr>
              <a:xfrm>
                <a:off x="2727731" y="3729869"/>
                <a:ext cx="660034" cy="459130"/>
              </a:xfrm>
              <a:custGeom>
                <a:avLst/>
                <a:gdLst/>
                <a:ahLst/>
                <a:cxnLst/>
                <a:rect l="l" t="t" r="r" b="b"/>
                <a:pathLst>
                  <a:path w="617763" h="429726">
                    <a:moveTo>
                      <a:pt x="0" y="0"/>
                    </a:moveTo>
                    <a:lnTo>
                      <a:pt x="402900" y="0"/>
                    </a:lnTo>
                    <a:cubicBezTo>
                      <a:pt x="521566" y="0"/>
                      <a:pt x="617763" y="96197"/>
                      <a:pt x="617763" y="214863"/>
                    </a:cubicBezTo>
                    <a:cubicBezTo>
                      <a:pt x="617763" y="333529"/>
                      <a:pt x="521566" y="429726"/>
                      <a:pt x="402900" y="429726"/>
                    </a:cubicBezTo>
                    <a:lnTo>
                      <a:pt x="0" y="429726"/>
                    </a:lnTo>
                    <a:close/>
                  </a:path>
                </a:pathLst>
              </a:custGeom>
              <a:solidFill>
                <a:srgbClr val="48B5B2"/>
              </a:solidFill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3"/>
              <p:cNvSpPr txBox="1">
                <a:spLocks noChangeArrowheads="1"/>
              </p:cNvSpPr>
              <p:nvPr/>
            </p:nvSpPr>
            <p:spPr bwMode="auto">
              <a:xfrm>
                <a:off x="667250" y="3812505"/>
                <a:ext cx="1970203" cy="34511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r"/>
                <a:r>
                  <a:rPr lang="en-US" altLang="ko-KR" sz="1400" b="1">
                    <a:solidFill>
                      <a:srgbClr val="48B5B2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+mn-ea"/>
                  </a:rPr>
                  <a:t>Able to delete wrong </a:t>
                </a:r>
              </a:p>
              <a:p>
                <a:pPr marL="0" lvl="1" algn="r"/>
                <a:r>
                  <a:rPr lang="en-US" altLang="ko-KR" sz="1400" b="1">
                    <a:solidFill>
                      <a:srgbClr val="48B5B2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+mn-ea"/>
                  </a:rPr>
                  <a:t>inputs</a:t>
                </a:r>
              </a:p>
            </p:txBody>
          </p:sp>
        </p:grp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38" t="2177" r="21569" b="84789"/>
            <a:stretch>
              <a:fillRect/>
            </a:stretch>
          </p:blipFill>
          <p:spPr>
            <a:xfrm>
              <a:off x="3044646" y="2953718"/>
              <a:ext cx="326785" cy="242125"/>
            </a:xfrm>
            <a:prstGeom prst="rect">
              <a:avLst/>
            </a:prstGeom>
          </p:spPr>
        </p:pic>
      </p:grpSp>
      <p:sp>
        <p:nvSpPr>
          <p:cNvPr id="2050" name=" 2050"/>
          <p:cNvSpPr/>
          <p:nvPr/>
        </p:nvSpPr>
        <p:spPr bwMode="auto">
          <a:xfrm>
            <a:off x="3806190" y="1544955"/>
            <a:ext cx="504190" cy="50419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 2050"/>
          <p:cNvSpPr/>
          <p:nvPr/>
        </p:nvSpPr>
        <p:spPr bwMode="auto">
          <a:xfrm>
            <a:off x="3789680" y="2676525"/>
            <a:ext cx="504190" cy="50419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 2050"/>
          <p:cNvSpPr/>
          <p:nvPr/>
        </p:nvSpPr>
        <p:spPr bwMode="auto">
          <a:xfrm>
            <a:off x="3773170" y="3879850"/>
            <a:ext cx="504190" cy="50419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 2050"/>
          <p:cNvSpPr/>
          <p:nvPr/>
        </p:nvSpPr>
        <p:spPr bwMode="auto">
          <a:xfrm>
            <a:off x="4904740" y="1567180"/>
            <a:ext cx="504190" cy="50419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 2050"/>
          <p:cNvSpPr/>
          <p:nvPr/>
        </p:nvSpPr>
        <p:spPr bwMode="auto">
          <a:xfrm>
            <a:off x="4888230" y="2698750"/>
            <a:ext cx="504190" cy="50419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GB">
                <a:sym typeface="+mn-ea"/>
              </a:rPr>
              <a:t>Tommaso Cemmi</a:t>
            </a:r>
            <a:endParaRPr 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4003049" y="1428640"/>
            <a:ext cx="0" cy="2962807"/>
          </a:xfrm>
          <a:prstGeom prst="line">
            <a:avLst/>
          </a:prstGeom>
          <a:noFill/>
          <a:ln w="19050">
            <a:solidFill>
              <a:srgbClr val="F8F0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140952" y="1428640"/>
            <a:ext cx="0" cy="2962807"/>
          </a:xfrm>
          <a:prstGeom prst="line">
            <a:avLst/>
          </a:prstGeom>
          <a:noFill/>
          <a:ln w="19050">
            <a:solidFill>
              <a:srgbClr val="F8F0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텍스트 개체 틀 2"/>
          <p:cNvSpPr>
            <a:spLocks noGrp="1"/>
          </p:cNvSpPr>
          <p:nvPr/>
        </p:nvSpPr>
        <p:spPr>
          <a:xfrm>
            <a:off x="251520" y="119632"/>
            <a:ext cx="8064896" cy="5334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A Huge Advantage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1559560" y="1203960"/>
            <a:ext cx="1903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Hawking's wheel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379720" y="1182370"/>
            <a:ext cx="1419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Our design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40105" y="4481830"/>
            <a:ext cx="3340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Costs: $950,00 - $ 1,000,000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257165" y="4481830"/>
            <a:ext cx="3340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Costs: ~$2.4  </a:t>
            </a:r>
          </a:p>
        </p:txBody>
      </p:sp>
      <p:pic>
        <p:nvPicPr>
          <p:cNvPr id="30" name="图片 29" descr="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0" y="1985010"/>
            <a:ext cx="3532505" cy="195707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-35560" y="4850130"/>
            <a:ext cx="5219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/>
              <a:t>http://baijiahao.baidu.com/s?id=1563218123737396&amp;wfr=spider&amp;for=pc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73703"/>
            <a:ext cx="3356992" cy="251774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51275" y="1734034"/>
            <a:ext cx="5113338" cy="84347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851275" y="3507854"/>
            <a:ext cx="5113338" cy="385578"/>
          </a:xfrm>
        </p:spPr>
        <p:txBody>
          <a:bodyPr/>
          <a:lstStyle/>
          <a:p>
            <a:r>
              <a:rPr lang="en-GB">
                <a:sym typeface="+mn-ea"/>
              </a:rPr>
              <a:t>Tommaso Cemmi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>
                <a:sym typeface="+mn-ea"/>
              </a:rPr>
              <a:t>Suggestions &amp; Conclusions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017763" y="958640"/>
            <a:ext cx="430723" cy="562825"/>
            <a:chOff x="5917979" y="1864919"/>
            <a:chExt cx="430723" cy="562825"/>
          </a:xfrm>
        </p:grpSpPr>
        <p:sp>
          <p:nvSpPr>
            <p:cNvPr id="7" name="Freeform 14"/>
            <p:cNvSpPr>
              <a:spLocks noEditPoints="1"/>
            </p:cNvSpPr>
            <p:nvPr/>
          </p:nvSpPr>
          <p:spPr bwMode="auto">
            <a:xfrm>
              <a:off x="5917979" y="1946381"/>
              <a:ext cx="430723" cy="481363"/>
            </a:xfrm>
            <a:custGeom>
              <a:avLst/>
              <a:gdLst>
                <a:gd name="T0" fmla="*/ 277019 w 148"/>
                <a:gd name="T1" fmla="*/ 0 h 165"/>
                <a:gd name="T2" fmla="*/ 460451 w 148"/>
                <a:gd name="T3" fmla="*/ 0 h 165"/>
                <a:gd name="T4" fmla="*/ 527834 w 148"/>
                <a:gd name="T5" fmla="*/ 30018 h 165"/>
                <a:gd name="T6" fmla="*/ 554038 w 148"/>
                <a:gd name="T7" fmla="*/ 97559 h 165"/>
                <a:gd name="T8" fmla="*/ 554038 w 148"/>
                <a:gd name="T9" fmla="*/ 525318 h 165"/>
                <a:gd name="T10" fmla="*/ 527834 w 148"/>
                <a:gd name="T11" fmla="*/ 592859 h 165"/>
                <a:gd name="T12" fmla="*/ 460451 w 148"/>
                <a:gd name="T13" fmla="*/ 619125 h 165"/>
                <a:gd name="T14" fmla="*/ 277019 w 148"/>
                <a:gd name="T15" fmla="*/ 619125 h 165"/>
                <a:gd name="T16" fmla="*/ 277019 w 148"/>
                <a:gd name="T17" fmla="*/ 562841 h 165"/>
                <a:gd name="T18" fmla="*/ 460451 w 148"/>
                <a:gd name="T19" fmla="*/ 562841 h 165"/>
                <a:gd name="T20" fmla="*/ 486655 w 148"/>
                <a:gd name="T21" fmla="*/ 551584 h 165"/>
                <a:gd name="T22" fmla="*/ 497886 w 148"/>
                <a:gd name="T23" fmla="*/ 525318 h 165"/>
                <a:gd name="T24" fmla="*/ 497886 w 148"/>
                <a:gd name="T25" fmla="*/ 97559 h 165"/>
                <a:gd name="T26" fmla="*/ 486655 w 148"/>
                <a:gd name="T27" fmla="*/ 67541 h 165"/>
                <a:gd name="T28" fmla="*/ 460451 w 148"/>
                <a:gd name="T29" fmla="*/ 56284 h 165"/>
                <a:gd name="T30" fmla="*/ 277019 w 148"/>
                <a:gd name="T31" fmla="*/ 56284 h 165"/>
                <a:gd name="T32" fmla="*/ 277019 w 148"/>
                <a:gd name="T33" fmla="*/ 0 h 165"/>
                <a:gd name="T34" fmla="*/ 93588 w 148"/>
                <a:gd name="T35" fmla="*/ 0 h 165"/>
                <a:gd name="T36" fmla="*/ 277019 w 148"/>
                <a:gd name="T37" fmla="*/ 0 h 165"/>
                <a:gd name="T38" fmla="*/ 277019 w 148"/>
                <a:gd name="T39" fmla="*/ 56284 h 165"/>
                <a:gd name="T40" fmla="*/ 93588 w 148"/>
                <a:gd name="T41" fmla="*/ 56284 h 165"/>
                <a:gd name="T42" fmla="*/ 67383 w 148"/>
                <a:gd name="T43" fmla="*/ 67541 h 165"/>
                <a:gd name="T44" fmla="*/ 56153 w 148"/>
                <a:gd name="T45" fmla="*/ 97559 h 165"/>
                <a:gd name="T46" fmla="*/ 56153 w 148"/>
                <a:gd name="T47" fmla="*/ 525318 h 165"/>
                <a:gd name="T48" fmla="*/ 67383 w 148"/>
                <a:gd name="T49" fmla="*/ 551584 h 165"/>
                <a:gd name="T50" fmla="*/ 93588 w 148"/>
                <a:gd name="T51" fmla="*/ 562841 h 165"/>
                <a:gd name="T52" fmla="*/ 277019 w 148"/>
                <a:gd name="T53" fmla="*/ 562841 h 165"/>
                <a:gd name="T54" fmla="*/ 277019 w 148"/>
                <a:gd name="T55" fmla="*/ 619125 h 165"/>
                <a:gd name="T56" fmla="*/ 93588 w 148"/>
                <a:gd name="T57" fmla="*/ 619125 h 165"/>
                <a:gd name="T58" fmla="*/ 26205 w 148"/>
                <a:gd name="T59" fmla="*/ 592859 h 165"/>
                <a:gd name="T60" fmla="*/ 0 w 148"/>
                <a:gd name="T61" fmla="*/ 525318 h 165"/>
                <a:gd name="T62" fmla="*/ 0 w 148"/>
                <a:gd name="T63" fmla="*/ 97559 h 165"/>
                <a:gd name="T64" fmla="*/ 26205 w 148"/>
                <a:gd name="T65" fmla="*/ 30018 h 165"/>
                <a:gd name="T66" fmla="*/ 93588 w 148"/>
                <a:gd name="T67" fmla="*/ 0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8" h="165">
                  <a:moveTo>
                    <a:pt x="74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30" y="0"/>
                    <a:pt x="136" y="3"/>
                    <a:pt x="141" y="8"/>
                  </a:cubicBezTo>
                  <a:cubicBezTo>
                    <a:pt x="145" y="12"/>
                    <a:pt x="148" y="19"/>
                    <a:pt x="148" y="26"/>
                  </a:cubicBezTo>
                  <a:cubicBezTo>
                    <a:pt x="148" y="140"/>
                    <a:pt x="148" y="140"/>
                    <a:pt x="148" y="140"/>
                  </a:cubicBezTo>
                  <a:cubicBezTo>
                    <a:pt x="148" y="147"/>
                    <a:pt x="145" y="153"/>
                    <a:pt x="141" y="158"/>
                  </a:cubicBezTo>
                  <a:cubicBezTo>
                    <a:pt x="136" y="162"/>
                    <a:pt x="130" y="165"/>
                    <a:pt x="123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26" y="150"/>
                    <a:pt x="128" y="149"/>
                    <a:pt x="130" y="147"/>
                  </a:cubicBezTo>
                  <a:cubicBezTo>
                    <a:pt x="132" y="145"/>
                    <a:pt x="133" y="143"/>
                    <a:pt x="133" y="1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3"/>
                    <a:pt x="132" y="20"/>
                    <a:pt x="130" y="18"/>
                  </a:cubicBezTo>
                  <a:cubicBezTo>
                    <a:pt x="128" y="16"/>
                    <a:pt x="126" y="15"/>
                    <a:pt x="123" y="15"/>
                  </a:cubicBezTo>
                  <a:cubicBezTo>
                    <a:pt x="74" y="15"/>
                    <a:pt x="74" y="15"/>
                    <a:pt x="74" y="15"/>
                  </a:cubicBezTo>
                  <a:lnTo>
                    <a:pt x="74" y="0"/>
                  </a:lnTo>
                  <a:close/>
                  <a:moveTo>
                    <a:pt x="25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2" y="15"/>
                    <a:pt x="20" y="16"/>
                    <a:pt x="18" y="18"/>
                  </a:cubicBezTo>
                  <a:cubicBezTo>
                    <a:pt x="16" y="20"/>
                    <a:pt x="15" y="23"/>
                    <a:pt x="15" y="26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3"/>
                    <a:pt x="16" y="145"/>
                    <a:pt x="18" y="147"/>
                  </a:cubicBezTo>
                  <a:cubicBezTo>
                    <a:pt x="20" y="149"/>
                    <a:pt x="22" y="150"/>
                    <a:pt x="25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18" y="165"/>
                    <a:pt x="12" y="162"/>
                    <a:pt x="7" y="158"/>
                  </a:cubicBezTo>
                  <a:cubicBezTo>
                    <a:pt x="3" y="153"/>
                    <a:pt x="0" y="147"/>
                    <a:pt x="0" y="1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7" y="8"/>
                  </a:cubicBezTo>
                  <a:cubicBezTo>
                    <a:pt x="12" y="3"/>
                    <a:pt x="18" y="0"/>
                    <a:pt x="2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 noEditPoints="1"/>
            </p:cNvSpPr>
            <p:nvPr/>
          </p:nvSpPr>
          <p:spPr bwMode="auto">
            <a:xfrm>
              <a:off x="6048800" y="1864919"/>
              <a:ext cx="169081" cy="145643"/>
            </a:xfrm>
            <a:custGeom>
              <a:avLst/>
              <a:gdLst>
                <a:gd name="T0" fmla="*/ 108744 w 58"/>
                <a:gd name="T1" fmla="*/ 0 h 50"/>
                <a:gd name="T2" fmla="*/ 217488 w 58"/>
                <a:gd name="T3" fmla="*/ 82423 h 50"/>
                <a:gd name="T4" fmla="*/ 217488 w 58"/>
                <a:gd name="T5" fmla="*/ 187325 h 50"/>
                <a:gd name="T6" fmla="*/ 108744 w 58"/>
                <a:gd name="T7" fmla="*/ 187325 h 50"/>
                <a:gd name="T8" fmla="*/ 108744 w 58"/>
                <a:gd name="T9" fmla="*/ 97409 h 50"/>
                <a:gd name="T10" fmla="*/ 149992 w 58"/>
                <a:gd name="T11" fmla="*/ 56198 h 50"/>
                <a:gd name="T12" fmla="*/ 108744 w 58"/>
                <a:gd name="T13" fmla="*/ 18733 h 50"/>
                <a:gd name="T14" fmla="*/ 108744 w 58"/>
                <a:gd name="T15" fmla="*/ 0 h 50"/>
                <a:gd name="T16" fmla="*/ 0 w 58"/>
                <a:gd name="T17" fmla="*/ 82423 h 50"/>
                <a:gd name="T18" fmla="*/ 108744 w 58"/>
                <a:gd name="T19" fmla="*/ 0 h 50"/>
                <a:gd name="T20" fmla="*/ 108744 w 58"/>
                <a:gd name="T21" fmla="*/ 18733 h 50"/>
                <a:gd name="T22" fmla="*/ 67496 w 58"/>
                <a:gd name="T23" fmla="*/ 56198 h 50"/>
                <a:gd name="T24" fmla="*/ 108744 w 58"/>
                <a:gd name="T25" fmla="*/ 97409 h 50"/>
                <a:gd name="T26" fmla="*/ 108744 w 58"/>
                <a:gd name="T27" fmla="*/ 187325 h 50"/>
                <a:gd name="T28" fmla="*/ 0 w 58"/>
                <a:gd name="T29" fmla="*/ 187325 h 50"/>
                <a:gd name="T30" fmla="*/ 0 w 58"/>
                <a:gd name="T31" fmla="*/ 82423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8" h="50">
                  <a:moveTo>
                    <a:pt x="29" y="0"/>
                  </a:moveTo>
                  <a:cubicBezTo>
                    <a:pt x="36" y="0"/>
                    <a:pt x="44" y="7"/>
                    <a:pt x="58" y="2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5" y="26"/>
                    <a:pt x="40" y="21"/>
                    <a:pt x="40" y="15"/>
                  </a:cubicBezTo>
                  <a:cubicBezTo>
                    <a:pt x="40" y="9"/>
                    <a:pt x="35" y="5"/>
                    <a:pt x="29" y="5"/>
                  </a:cubicBezTo>
                  <a:lnTo>
                    <a:pt x="29" y="0"/>
                  </a:lnTo>
                  <a:close/>
                  <a:moveTo>
                    <a:pt x="0" y="22"/>
                  </a:moveTo>
                  <a:cubicBezTo>
                    <a:pt x="14" y="7"/>
                    <a:pt x="22" y="0"/>
                    <a:pt x="29" y="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3" y="5"/>
                    <a:pt x="18" y="9"/>
                    <a:pt x="18" y="15"/>
                  </a:cubicBezTo>
                  <a:cubicBezTo>
                    <a:pt x="18" y="21"/>
                    <a:pt x="23" y="26"/>
                    <a:pt x="29" y="26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0"/>
                    <a:pt x="0" y="31"/>
                    <a:pt x="0" y="2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5990795" y="2038951"/>
              <a:ext cx="285092" cy="134535"/>
            </a:xfrm>
            <a:custGeom>
              <a:avLst/>
              <a:gdLst>
                <a:gd name="T0" fmla="*/ 7484 w 98"/>
                <a:gd name="T1" fmla="*/ 94042 h 46"/>
                <a:gd name="T2" fmla="*/ 0 w 98"/>
                <a:gd name="T3" fmla="*/ 101566 h 46"/>
                <a:gd name="T4" fmla="*/ 7484 w 98"/>
                <a:gd name="T5" fmla="*/ 109089 h 46"/>
                <a:gd name="T6" fmla="*/ 108517 w 98"/>
                <a:gd name="T7" fmla="*/ 109089 h 46"/>
                <a:gd name="T8" fmla="*/ 112259 w 98"/>
                <a:gd name="T9" fmla="*/ 109089 h 46"/>
                <a:gd name="T10" fmla="*/ 112259 w 98"/>
                <a:gd name="T11" fmla="*/ 105327 h 46"/>
                <a:gd name="T12" fmla="*/ 116001 w 98"/>
                <a:gd name="T13" fmla="*/ 97804 h 46"/>
                <a:gd name="T14" fmla="*/ 119743 w 98"/>
                <a:gd name="T15" fmla="*/ 120374 h 46"/>
                <a:gd name="T16" fmla="*/ 127227 w 98"/>
                <a:gd name="T17" fmla="*/ 146706 h 46"/>
                <a:gd name="T18" fmla="*/ 134711 w 98"/>
                <a:gd name="T19" fmla="*/ 124136 h 46"/>
                <a:gd name="T20" fmla="*/ 145937 w 98"/>
                <a:gd name="T21" fmla="*/ 86519 h 46"/>
                <a:gd name="T22" fmla="*/ 149679 w 98"/>
                <a:gd name="T23" fmla="*/ 101566 h 46"/>
                <a:gd name="T24" fmla="*/ 157163 w 98"/>
                <a:gd name="T25" fmla="*/ 124136 h 46"/>
                <a:gd name="T26" fmla="*/ 164647 w 98"/>
                <a:gd name="T27" fmla="*/ 101566 h 46"/>
                <a:gd name="T28" fmla="*/ 168389 w 98"/>
                <a:gd name="T29" fmla="*/ 71472 h 46"/>
                <a:gd name="T30" fmla="*/ 175873 w 98"/>
                <a:gd name="T31" fmla="*/ 116613 h 46"/>
                <a:gd name="T32" fmla="*/ 175873 w 98"/>
                <a:gd name="T33" fmla="*/ 135421 h 46"/>
                <a:gd name="T34" fmla="*/ 187098 w 98"/>
                <a:gd name="T35" fmla="*/ 120374 h 46"/>
                <a:gd name="T36" fmla="*/ 202066 w 98"/>
                <a:gd name="T37" fmla="*/ 101566 h 46"/>
                <a:gd name="T38" fmla="*/ 213292 w 98"/>
                <a:gd name="T39" fmla="*/ 150468 h 46"/>
                <a:gd name="T40" fmla="*/ 217034 w 98"/>
                <a:gd name="T41" fmla="*/ 173038 h 46"/>
                <a:gd name="T42" fmla="*/ 224518 w 98"/>
                <a:gd name="T43" fmla="*/ 150468 h 46"/>
                <a:gd name="T44" fmla="*/ 232002 w 98"/>
                <a:gd name="T45" fmla="*/ 124136 h 46"/>
                <a:gd name="T46" fmla="*/ 243228 w 98"/>
                <a:gd name="T47" fmla="*/ 90281 h 46"/>
                <a:gd name="T48" fmla="*/ 246970 w 98"/>
                <a:gd name="T49" fmla="*/ 112851 h 46"/>
                <a:gd name="T50" fmla="*/ 250712 w 98"/>
                <a:gd name="T51" fmla="*/ 131659 h 46"/>
                <a:gd name="T52" fmla="*/ 258196 w 98"/>
                <a:gd name="T53" fmla="*/ 116613 h 46"/>
                <a:gd name="T54" fmla="*/ 269422 w 98"/>
                <a:gd name="T55" fmla="*/ 97804 h 46"/>
                <a:gd name="T56" fmla="*/ 273164 w 98"/>
                <a:gd name="T57" fmla="*/ 105327 h 46"/>
                <a:gd name="T58" fmla="*/ 276906 w 98"/>
                <a:gd name="T59" fmla="*/ 109089 h 46"/>
                <a:gd name="T60" fmla="*/ 280648 w 98"/>
                <a:gd name="T61" fmla="*/ 109089 h 46"/>
                <a:gd name="T62" fmla="*/ 359229 w 98"/>
                <a:gd name="T63" fmla="*/ 109089 h 46"/>
                <a:gd name="T64" fmla="*/ 366713 w 98"/>
                <a:gd name="T65" fmla="*/ 105327 h 46"/>
                <a:gd name="T66" fmla="*/ 359229 w 98"/>
                <a:gd name="T67" fmla="*/ 97804 h 46"/>
                <a:gd name="T68" fmla="*/ 284390 w 98"/>
                <a:gd name="T69" fmla="*/ 97804 h 46"/>
                <a:gd name="T70" fmla="*/ 273164 w 98"/>
                <a:gd name="T71" fmla="*/ 78996 h 46"/>
                <a:gd name="T72" fmla="*/ 265680 w 98"/>
                <a:gd name="T73" fmla="*/ 67711 h 46"/>
                <a:gd name="T74" fmla="*/ 261938 w 98"/>
                <a:gd name="T75" fmla="*/ 78996 h 46"/>
                <a:gd name="T76" fmla="*/ 254454 w 98"/>
                <a:gd name="T77" fmla="*/ 94042 h 46"/>
                <a:gd name="T78" fmla="*/ 250712 w 98"/>
                <a:gd name="T79" fmla="*/ 67711 h 46"/>
                <a:gd name="T80" fmla="*/ 243228 w 98"/>
                <a:gd name="T81" fmla="*/ 48902 h 46"/>
                <a:gd name="T82" fmla="*/ 235744 w 98"/>
                <a:gd name="T83" fmla="*/ 67711 h 46"/>
                <a:gd name="T84" fmla="*/ 220776 w 98"/>
                <a:gd name="T85" fmla="*/ 120374 h 46"/>
                <a:gd name="T86" fmla="*/ 213292 w 98"/>
                <a:gd name="T87" fmla="*/ 82757 h 46"/>
                <a:gd name="T88" fmla="*/ 209550 w 98"/>
                <a:gd name="T89" fmla="*/ 67711 h 46"/>
                <a:gd name="T90" fmla="*/ 202066 w 98"/>
                <a:gd name="T91" fmla="*/ 78996 h 46"/>
                <a:gd name="T92" fmla="*/ 187098 w 98"/>
                <a:gd name="T93" fmla="*/ 101566 h 46"/>
                <a:gd name="T94" fmla="*/ 179615 w 98"/>
                <a:gd name="T95" fmla="*/ 33855 h 46"/>
                <a:gd name="T96" fmla="*/ 175873 w 98"/>
                <a:gd name="T97" fmla="*/ 0 h 46"/>
                <a:gd name="T98" fmla="*/ 168389 w 98"/>
                <a:gd name="T99" fmla="*/ 33855 h 46"/>
                <a:gd name="T100" fmla="*/ 157163 w 98"/>
                <a:gd name="T101" fmla="*/ 75234 h 46"/>
                <a:gd name="T102" fmla="*/ 153421 w 98"/>
                <a:gd name="T103" fmla="*/ 63949 h 46"/>
                <a:gd name="T104" fmla="*/ 145937 w 98"/>
                <a:gd name="T105" fmla="*/ 41379 h 46"/>
                <a:gd name="T106" fmla="*/ 138453 w 98"/>
                <a:gd name="T107" fmla="*/ 63949 h 46"/>
                <a:gd name="T108" fmla="*/ 130969 w 98"/>
                <a:gd name="T109" fmla="*/ 94042 h 46"/>
                <a:gd name="T110" fmla="*/ 127227 w 98"/>
                <a:gd name="T111" fmla="*/ 75234 h 46"/>
                <a:gd name="T112" fmla="*/ 123485 w 98"/>
                <a:gd name="T113" fmla="*/ 56425 h 46"/>
                <a:gd name="T114" fmla="*/ 112259 w 98"/>
                <a:gd name="T115" fmla="*/ 71472 h 46"/>
                <a:gd name="T116" fmla="*/ 101033 w 98"/>
                <a:gd name="T117" fmla="*/ 94042 h 46"/>
                <a:gd name="T118" fmla="*/ 7484 w 98"/>
                <a:gd name="T119" fmla="*/ 94042 h 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6">
                  <a:moveTo>
                    <a:pt x="2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38"/>
                    <a:pt x="61" y="35"/>
                    <a:pt x="62" y="33"/>
                  </a:cubicBezTo>
                  <a:cubicBezTo>
                    <a:pt x="63" y="30"/>
                    <a:pt x="64" y="27"/>
                    <a:pt x="65" y="24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8" y="28"/>
                    <a:pt x="98" y="28"/>
                  </a:cubicBezTo>
                  <a:cubicBezTo>
                    <a:pt x="98" y="27"/>
                    <a:pt x="97" y="26"/>
                    <a:pt x="9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22"/>
                    <a:pt x="60" y="27"/>
                    <a:pt x="59" y="3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25"/>
                    <a:pt x="27" y="25"/>
                    <a:pt x="27" y="25"/>
                  </a:cubicBezTo>
                  <a:lnTo>
                    <a:pt x="2" y="2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7"/>
            <p:cNvSpPr/>
            <p:nvPr/>
          </p:nvSpPr>
          <p:spPr bwMode="auto">
            <a:xfrm>
              <a:off x="5990795" y="2182126"/>
              <a:ext cx="285092" cy="137004"/>
            </a:xfrm>
            <a:custGeom>
              <a:avLst/>
              <a:gdLst>
                <a:gd name="T0" fmla="*/ 7484 w 98"/>
                <a:gd name="T1" fmla="*/ 78733 h 47"/>
                <a:gd name="T2" fmla="*/ 0 w 98"/>
                <a:gd name="T3" fmla="*/ 71235 h 47"/>
                <a:gd name="T4" fmla="*/ 7484 w 98"/>
                <a:gd name="T5" fmla="*/ 63737 h 47"/>
                <a:gd name="T6" fmla="*/ 108517 w 98"/>
                <a:gd name="T7" fmla="*/ 63737 h 47"/>
                <a:gd name="T8" fmla="*/ 112259 w 98"/>
                <a:gd name="T9" fmla="*/ 63737 h 47"/>
                <a:gd name="T10" fmla="*/ 112259 w 98"/>
                <a:gd name="T11" fmla="*/ 67486 h 47"/>
                <a:gd name="T12" fmla="*/ 116001 w 98"/>
                <a:gd name="T13" fmla="*/ 74984 h 47"/>
                <a:gd name="T14" fmla="*/ 119743 w 98"/>
                <a:gd name="T15" fmla="*/ 52489 h 47"/>
                <a:gd name="T16" fmla="*/ 127227 w 98"/>
                <a:gd name="T17" fmla="*/ 26244 h 47"/>
                <a:gd name="T18" fmla="*/ 134711 w 98"/>
                <a:gd name="T19" fmla="*/ 52489 h 47"/>
                <a:gd name="T20" fmla="*/ 145937 w 98"/>
                <a:gd name="T21" fmla="*/ 86232 h 47"/>
                <a:gd name="T22" fmla="*/ 149679 w 98"/>
                <a:gd name="T23" fmla="*/ 74984 h 47"/>
                <a:gd name="T24" fmla="*/ 157163 w 98"/>
                <a:gd name="T25" fmla="*/ 52489 h 47"/>
                <a:gd name="T26" fmla="*/ 164647 w 98"/>
                <a:gd name="T27" fmla="*/ 74984 h 47"/>
                <a:gd name="T28" fmla="*/ 168389 w 98"/>
                <a:gd name="T29" fmla="*/ 101229 h 47"/>
                <a:gd name="T30" fmla="*/ 175873 w 98"/>
                <a:gd name="T31" fmla="*/ 56238 h 47"/>
                <a:gd name="T32" fmla="*/ 175873 w 98"/>
                <a:gd name="T33" fmla="*/ 37492 h 47"/>
                <a:gd name="T34" fmla="*/ 187098 w 98"/>
                <a:gd name="T35" fmla="*/ 52489 h 47"/>
                <a:gd name="T36" fmla="*/ 202066 w 98"/>
                <a:gd name="T37" fmla="*/ 71235 h 47"/>
                <a:gd name="T38" fmla="*/ 213292 w 98"/>
                <a:gd name="T39" fmla="*/ 26244 h 47"/>
                <a:gd name="T40" fmla="*/ 217034 w 98"/>
                <a:gd name="T41" fmla="*/ 0 h 47"/>
                <a:gd name="T42" fmla="*/ 224518 w 98"/>
                <a:gd name="T43" fmla="*/ 22495 h 47"/>
                <a:gd name="T44" fmla="*/ 232002 w 98"/>
                <a:gd name="T45" fmla="*/ 48740 h 47"/>
                <a:gd name="T46" fmla="*/ 243228 w 98"/>
                <a:gd name="T47" fmla="*/ 82483 h 47"/>
                <a:gd name="T48" fmla="*/ 246970 w 98"/>
                <a:gd name="T49" fmla="*/ 59987 h 47"/>
                <a:gd name="T50" fmla="*/ 250712 w 98"/>
                <a:gd name="T51" fmla="*/ 41241 h 47"/>
                <a:gd name="T52" fmla="*/ 258196 w 98"/>
                <a:gd name="T53" fmla="*/ 59987 h 47"/>
                <a:gd name="T54" fmla="*/ 269422 w 98"/>
                <a:gd name="T55" fmla="*/ 74984 h 47"/>
                <a:gd name="T56" fmla="*/ 273164 w 98"/>
                <a:gd name="T57" fmla="*/ 67486 h 47"/>
                <a:gd name="T58" fmla="*/ 276906 w 98"/>
                <a:gd name="T59" fmla="*/ 63737 h 47"/>
                <a:gd name="T60" fmla="*/ 280648 w 98"/>
                <a:gd name="T61" fmla="*/ 63737 h 47"/>
                <a:gd name="T62" fmla="*/ 359229 w 98"/>
                <a:gd name="T63" fmla="*/ 63737 h 47"/>
                <a:gd name="T64" fmla="*/ 366713 w 98"/>
                <a:gd name="T65" fmla="*/ 71235 h 47"/>
                <a:gd name="T66" fmla="*/ 359229 w 98"/>
                <a:gd name="T67" fmla="*/ 74984 h 47"/>
                <a:gd name="T68" fmla="*/ 284390 w 98"/>
                <a:gd name="T69" fmla="*/ 74984 h 47"/>
                <a:gd name="T70" fmla="*/ 273164 w 98"/>
                <a:gd name="T71" fmla="*/ 93730 h 47"/>
                <a:gd name="T72" fmla="*/ 265680 w 98"/>
                <a:gd name="T73" fmla="*/ 104978 h 47"/>
                <a:gd name="T74" fmla="*/ 261938 w 98"/>
                <a:gd name="T75" fmla="*/ 93730 h 47"/>
                <a:gd name="T76" fmla="*/ 254454 w 98"/>
                <a:gd name="T77" fmla="*/ 78733 h 47"/>
                <a:gd name="T78" fmla="*/ 250712 w 98"/>
                <a:gd name="T79" fmla="*/ 104978 h 47"/>
                <a:gd name="T80" fmla="*/ 243228 w 98"/>
                <a:gd name="T81" fmla="*/ 123724 h 47"/>
                <a:gd name="T82" fmla="*/ 235744 w 98"/>
                <a:gd name="T83" fmla="*/ 104978 h 47"/>
                <a:gd name="T84" fmla="*/ 220776 w 98"/>
                <a:gd name="T85" fmla="*/ 52489 h 47"/>
                <a:gd name="T86" fmla="*/ 213292 w 98"/>
                <a:gd name="T87" fmla="*/ 89981 h 47"/>
                <a:gd name="T88" fmla="*/ 209550 w 98"/>
                <a:gd name="T89" fmla="*/ 104978 h 47"/>
                <a:gd name="T90" fmla="*/ 202066 w 98"/>
                <a:gd name="T91" fmla="*/ 93730 h 47"/>
                <a:gd name="T92" fmla="*/ 187098 w 98"/>
                <a:gd name="T93" fmla="*/ 74984 h 47"/>
                <a:gd name="T94" fmla="*/ 179615 w 98"/>
                <a:gd name="T95" fmla="*/ 138721 h 47"/>
                <a:gd name="T96" fmla="*/ 175873 w 98"/>
                <a:gd name="T97" fmla="*/ 176213 h 47"/>
                <a:gd name="T98" fmla="*/ 168389 w 98"/>
                <a:gd name="T99" fmla="*/ 138721 h 47"/>
                <a:gd name="T100" fmla="*/ 157163 w 98"/>
                <a:gd name="T101" fmla="*/ 97480 h 47"/>
                <a:gd name="T102" fmla="*/ 153421 w 98"/>
                <a:gd name="T103" fmla="*/ 112476 h 47"/>
                <a:gd name="T104" fmla="*/ 145937 w 98"/>
                <a:gd name="T105" fmla="*/ 131222 h 47"/>
                <a:gd name="T106" fmla="*/ 138453 w 98"/>
                <a:gd name="T107" fmla="*/ 112476 h 47"/>
                <a:gd name="T108" fmla="*/ 130969 w 98"/>
                <a:gd name="T109" fmla="*/ 78733 h 47"/>
                <a:gd name="T110" fmla="*/ 127227 w 98"/>
                <a:gd name="T111" fmla="*/ 97480 h 47"/>
                <a:gd name="T112" fmla="*/ 123485 w 98"/>
                <a:gd name="T113" fmla="*/ 116226 h 47"/>
                <a:gd name="T114" fmla="*/ 112259 w 98"/>
                <a:gd name="T115" fmla="*/ 101229 h 47"/>
                <a:gd name="T116" fmla="*/ 101033 w 98"/>
                <a:gd name="T117" fmla="*/ 78733 h 47"/>
                <a:gd name="T118" fmla="*/ 7484 w 98"/>
                <a:gd name="T119" fmla="*/ 78733 h 4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7">
                  <a:moveTo>
                    <a:pt x="2" y="21"/>
                  </a:move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1" y="9"/>
                    <a:pt x="61" y="11"/>
                    <a:pt x="62" y="13"/>
                  </a:cubicBezTo>
                  <a:cubicBezTo>
                    <a:pt x="63" y="16"/>
                    <a:pt x="64" y="19"/>
                    <a:pt x="65" y="22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7" y="17"/>
                    <a:pt x="98" y="18"/>
                    <a:pt x="98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1" y="24"/>
                    <a:pt x="60" y="19"/>
                    <a:pt x="59" y="1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" y="21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GB">
                <a:sym typeface="+mn-ea"/>
              </a:rPr>
              <a:t>Tommaso Cemmi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Further Improvement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1460" y="1365250"/>
            <a:ext cx="784796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</a:rPr>
              <a:t>Use more sensitive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</a:rPr>
              <a:t>Enlarge the dictionary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</a:rPr>
              <a:t>Optimize the searching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</a:rPr>
              <a:t>Add annother mode to enter sentence by the first alphabet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>
                <a:latin typeface="Calibri" panose="020F0502020204030204" pitchFamily="34" charset="0"/>
              </a:rPr>
              <a:t>    of each word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 dirty="0"/>
              <a:t>Lu </a:t>
            </a:r>
            <a:r>
              <a:rPr lang="en-US"/>
              <a:t>xiuneng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zh-CN" altLang="zh-CN" dirty="0">
                <a:sym typeface="+mn-ea"/>
              </a:rPr>
              <a:t>Amyotrophic </a:t>
            </a:r>
            <a:r>
              <a:rPr lang="en-US" altLang="zh-CN" dirty="0">
                <a:sym typeface="+mn-ea"/>
              </a:rPr>
              <a:t>L</a:t>
            </a:r>
            <a:r>
              <a:rPr lang="zh-CN" altLang="zh-CN" dirty="0">
                <a:sym typeface="+mn-ea"/>
              </a:rPr>
              <a:t>ateral </a:t>
            </a:r>
            <a:r>
              <a:rPr lang="en-US" altLang="zh-CN" dirty="0">
                <a:sym typeface="+mn-ea"/>
              </a:rPr>
              <a:t>S</a:t>
            </a:r>
            <a:r>
              <a:rPr lang="zh-CN" altLang="zh-CN" dirty="0">
                <a:sym typeface="+mn-ea"/>
              </a:rPr>
              <a:t>clerosis</a:t>
            </a:r>
            <a:r>
              <a:rPr lang="en-US" altLang="zh-CN" dirty="0">
                <a:sym typeface="+mn-ea"/>
              </a:rPr>
              <a:t> (ALS)</a:t>
            </a:r>
            <a:endParaRPr lang="en-US" altLang="ko-KR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45833" y="1036946"/>
            <a:ext cx="7350504" cy="2768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sz="1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A disease that causes the death of neurons which control voluntary muscles</a:t>
            </a:r>
            <a:endParaRPr lang="en-US" sz="18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Freeform 5"/>
          <p:cNvSpPr/>
          <p:nvPr/>
        </p:nvSpPr>
        <p:spPr bwMode="auto">
          <a:xfrm>
            <a:off x="4312247" y="3249495"/>
            <a:ext cx="2039201" cy="1697937"/>
          </a:xfrm>
          <a:custGeom>
            <a:avLst/>
            <a:gdLst>
              <a:gd name="T0" fmla="*/ 2914 w 3407"/>
              <a:gd name="T1" fmla="*/ 65 h 2837"/>
              <a:gd name="T2" fmla="*/ 2785 w 3407"/>
              <a:gd name="T3" fmla="*/ 183 h 2837"/>
              <a:gd name="T4" fmla="*/ 2642 w 3407"/>
              <a:gd name="T5" fmla="*/ 287 h 2837"/>
              <a:gd name="T6" fmla="*/ 2491 w 3407"/>
              <a:gd name="T7" fmla="*/ 378 h 2837"/>
              <a:gd name="T8" fmla="*/ 2329 w 3407"/>
              <a:gd name="T9" fmla="*/ 453 h 2837"/>
              <a:gd name="T10" fmla="*/ 2159 w 3407"/>
              <a:gd name="T11" fmla="*/ 508 h 2837"/>
              <a:gd name="T12" fmla="*/ 1981 w 3407"/>
              <a:gd name="T13" fmla="*/ 548 h 2837"/>
              <a:gd name="T14" fmla="*/ 1798 w 3407"/>
              <a:gd name="T15" fmla="*/ 567 h 2837"/>
              <a:gd name="T16" fmla="*/ 1656 w 3407"/>
              <a:gd name="T17" fmla="*/ 569 h 2837"/>
              <a:gd name="T18" fmla="*/ 1471 w 3407"/>
              <a:gd name="T19" fmla="*/ 555 h 2837"/>
              <a:gd name="T20" fmla="*/ 1292 w 3407"/>
              <a:gd name="T21" fmla="*/ 520 h 2837"/>
              <a:gd name="T22" fmla="*/ 1119 w 3407"/>
              <a:gd name="T23" fmla="*/ 468 h 2837"/>
              <a:gd name="T24" fmla="*/ 954 w 3407"/>
              <a:gd name="T25" fmla="*/ 399 h 2837"/>
              <a:gd name="T26" fmla="*/ 801 w 3407"/>
              <a:gd name="T27" fmla="*/ 312 h 2837"/>
              <a:gd name="T28" fmla="*/ 657 w 3407"/>
              <a:gd name="T29" fmla="*/ 211 h 2837"/>
              <a:gd name="T30" fmla="*/ 524 w 3407"/>
              <a:gd name="T31" fmla="*/ 96 h 2837"/>
              <a:gd name="T32" fmla="*/ 432 w 3407"/>
              <a:gd name="T33" fmla="*/ 0 h 2837"/>
              <a:gd name="T34" fmla="*/ 336 w 3407"/>
              <a:gd name="T35" fmla="*/ 118 h 2837"/>
              <a:gd name="T36" fmla="*/ 178 w 3407"/>
              <a:gd name="T37" fmla="*/ 378 h 2837"/>
              <a:gd name="T38" fmla="*/ 66 w 3407"/>
              <a:gd name="T39" fmla="*/ 663 h 2837"/>
              <a:gd name="T40" fmla="*/ 7 w 3407"/>
              <a:gd name="T41" fmla="*/ 973 h 2837"/>
              <a:gd name="T42" fmla="*/ 2 w 3407"/>
              <a:gd name="T43" fmla="*/ 1215 h 2837"/>
              <a:gd name="T44" fmla="*/ 46 w 3407"/>
              <a:gd name="T45" fmla="*/ 1528 h 2837"/>
              <a:gd name="T46" fmla="*/ 145 w 3407"/>
              <a:gd name="T47" fmla="*/ 1822 h 2837"/>
              <a:gd name="T48" fmla="*/ 293 w 3407"/>
              <a:gd name="T49" fmla="*/ 2088 h 2837"/>
              <a:gd name="T50" fmla="*/ 432 w 3407"/>
              <a:gd name="T51" fmla="*/ 2266 h 2837"/>
              <a:gd name="T52" fmla="*/ 556 w 3407"/>
              <a:gd name="T53" fmla="*/ 2391 h 2837"/>
              <a:gd name="T54" fmla="*/ 691 w 3407"/>
              <a:gd name="T55" fmla="*/ 2502 h 2837"/>
              <a:gd name="T56" fmla="*/ 838 w 3407"/>
              <a:gd name="T57" fmla="*/ 2600 h 2837"/>
              <a:gd name="T58" fmla="*/ 994 w 3407"/>
              <a:gd name="T59" fmla="*/ 2683 h 2837"/>
              <a:gd name="T60" fmla="*/ 1161 w 3407"/>
              <a:gd name="T61" fmla="*/ 2748 h 2837"/>
              <a:gd name="T62" fmla="*/ 1335 w 3407"/>
              <a:gd name="T63" fmla="*/ 2796 h 2837"/>
              <a:gd name="T64" fmla="*/ 1516 w 3407"/>
              <a:gd name="T65" fmla="*/ 2826 h 2837"/>
              <a:gd name="T66" fmla="*/ 1703 w 3407"/>
              <a:gd name="T67" fmla="*/ 2837 h 2837"/>
              <a:gd name="T68" fmla="*/ 1835 w 3407"/>
              <a:gd name="T69" fmla="*/ 2831 h 2837"/>
              <a:gd name="T70" fmla="*/ 2005 w 3407"/>
              <a:gd name="T71" fmla="*/ 2810 h 2837"/>
              <a:gd name="T72" fmla="*/ 2169 w 3407"/>
              <a:gd name="T73" fmla="*/ 2772 h 2837"/>
              <a:gd name="T74" fmla="*/ 2442 w 3407"/>
              <a:gd name="T75" fmla="*/ 2668 h 2837"/>
              <a:gd name="T76" fmla="*/ 2723 w 3407"/>
              <a:gd name="T77" fmla="*/ 2499 h 2837"/>
              <a:gd name="T78" fmla="*/ 2964 w 3407"/>
              <a:gd name="T79" fmla="*/ 2278 h 2837"/>
              <a:gd name="T80" fmla="*/ 3159 w 3407"/>
              <a:gd name="T81" fmla="*/ 2017 h 2837"/>
              <a:gd name="T82" fmla="*/ 3304 w 3407"/>
              <a:gd name="T83" fmla="*/ 1719 h 2837"/>
              <a:gd name="T84" fmla="*/ 3363 w 3407"/>
              <a:gd name="T85" fmla="*/ 1518 h 2837"/>
              <a:gd name="T86" fmla="*/ 3393 w 3407"/>
              <a:gd name="T87" fmla="*/ 1350 h 2837"/>
              <a:gd name="T88" fmla="*/ 3407 w 3407"/>
              <a:gd name="T89" fmla="*/ 1178 h 2837"/>
              <a:gd name="T90" fmla="*/ 3400 w 3407"/>
              <a:gd name="T91" fmla="*/ 973 h 2837"/>
              <a:gd name="T92" fmla="*/ 3340 w 3407"/>
              <a:gd name="T93" fmla="*/ 663 h 2837"/>
              <a:gd name="T94" fmla="*/ 3229 w 3407"/>
              <a:gd name="T95" fmla="*/ 376 h 2837"/>
              <a:gd name="T96" fmla="*/ 3071 w 3407"/>
              <a:gd name="T97" fmla="*/ 118 h 2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7" h="2837">
                <a:moveTo>
                  <a:pt x="2975" y="0"/>
                </a:moveTo>
                <a:lnTo>
                  <a:pt x="2975" y="0"/>
                </a:lnTo>
                <a:lnTo>
                  <a:pt x="2945" y="33"/>
                </a:lnTo>
                <a:lnTo>
                  <a:pt x="2914" y="65"/>
                </a:lnTo>
                <a:lnTo>
                  <a:pt x="2883" y="96"/>
                </a:lnTo>
                <a:lnTo>
                  <a:pt x="2851" y="125"/>
                </a:lnTo>
                <a:lnTo>
                  <a:pt x="2818" y="155"/>
                </a:lnTo>
                <a:lnTo>
                  <a:pt x="2785" y="183"/>
                </a:lnTo>
                <a:lnTo>
                  <a:pt x="2750" y="211"/>
                </a:lnTo>
                <a:lnTo>
                  <a:pt x="2716" y="237"/>
                </a:lnTo>
                <a:lnTo>
                  <a:pt x="2679" y="263"/>
                </a:lnTo>
                <a:lnTo>
                  <a:pt x="2642" y="287"/>
                </a:lnTo>
                <a:lnTo>
                  <a:pt x="2606" y="312"/>
                </a:lnTo>
                <a:lnTo>
                  <a:pt x="2569" y="334"/>
                </a:lnTo>
                <a:lnTo>
                  <a:pt x="2529" y="357"/>
                </a:lnTo>
                <a:lnTo>
                  <a:pt x="2491" y="378"/>
                </a:lnTo>
                <a:lnTo>
                  <a:pt x="2451" y="399"/>
                </a:lnTo>
                <a:lnTo>
                  <a:pt x="2411" y="416"/>
                </a:lnTo>
                <a:lnTo>
                  <a:pt x="2371" y="435"/>
                </a:lnTo>
                <a:lnTo>
                  <a:pt x="2329" y="453"/>
                </a:lnTo>
                <a:lnTo>
                  <a:pt x="2287" y="468"/>
                </a:lnTo>
                <a:lnTo>
                  <a:pt x="2246" y="482"/>
                </a:lnTo>
                <a:lnTo>
                  <a:pt x="2202" y="496"/>
                </a:lnTo>
                <a:lnTo>
                  <a:pt x="2159" y="508"/>
                </a:lnTo>
                <a:lnTo>
                  <a:pt x="2115" y="520"/>
                </a:lnTo>
                <a:lnTo>
                  <a:pt x="2072" y="531"/>
                </a:lnTo>
                <a:lnTo>
                  <a:pt x="2026" y="540"/>
                </a:lnTo>
                <a:lnTo>
                  <a:pt x="1981" y="548"/>
                </a:lnTo>
                <a:lnTo>
                  <a:pt x="1936" y="555"/>
                </a:lnTo>
                <a:lnTo>
                  <a:pt x="1891" y="560"/>
                </a:lnTo>
                <a:lnTo>
                  <a:pt x="1844" y="566"/>
                </a:lnTo>
                <a:lnTo>
                  <a:pt x="1798" y="567"/>
                </a:lnTo>
                <a:lnTo>
                  <a:pt x="1751" y="569"/>
                </a:lnTo>
                <a:lnTo>
                  <a:pt x="1703" y="571"/>
                </a:lnTo>
                <a:lnTo>
                  <a:pt x="1703" y="571"/>
                </a:lnTo>
                <a:lnTo>
                  <a:pt x="1656" y="569"/>
                </a:lnTo>
                <a:lnTo>
                  <a:pt x="1609" y="567"/>
                </a:lnTo>
                <a:lnTo>
                  <a:pt x="1563" y="566"/>
                </a:lnTo>
                <a:lnTo>
                  <a:pt x="1516" y="560"/>
                </a:lnTo>
                <a:lnTo>
                  <a:pt x="1471" y="555"/>
                </a:lnTo>
                <a:lnTo>
                  <a:pt x="1426" y="548"/>
                </a:lnTo>
                <a:lnTo>
                  <a:pt x="1381" y="540"/>
                </a:lnTo>
                <a:lnTo>
                  <a:pt x="1335" y="531"/>
                </a:lnTo>
                <a:lnTo>
                  <a:pt x="1292" y="520"/>
                </a:lnTo>
                <a:lnTo>
                  <a:pt x="1247" y="508"/>
                </a:lnTo>
                <a:lnTo>
                  <a:pt x="1205" y="496"/>
                </a:lnTo>
                <a:lnTo>
                  <a:pt x="1161" y="482"/>
                </a:lnTo>
                <a:lnTo>
                  <a:pt x="1119" y="468"/>
                </a:lnTo>
                <a:lnTo>
                  <a:pt x="1078" y="453"/>
                </a:lnTo>
                <a:lnTo>
                  <a:pt x="1036" y="435"/>
                </a:lnTo>
                <a:lnTo>
                  <a:pt x="996" y="416"/>
                </a:lnTo>
                <a:lnTo>
                  <a:pt x="954" y="399"/>
                </a:lnTo>
                <a:lnTo>
                  <a:pt x="916" y="378"/>
                </a:lnTo>
                <a:lnTo>
                  <a:pt x="876" y="357"/>
                </a:lnTo>
                <a:lnTo>
                  <a:pt x="838" y="334"/>
                </a:lnTo>
                <a:lnTo>
                  <a:pt x="801" y="312"/>
                </a:lnTo>
                <a:lnTo>
                  <a:pt x="763" y="287"/>
                </a:lnTo>
                <a:lnTo>
                  <a:pt x="726" y="263"/>
                </a:lnTo>
                <a:lnTo>
                  <a:pt x="691" y="237"/>
                </a:lnTo>
                <a:lnTo>
                  <a:pt x="657" y="211"/>
                </a:lnTo>
                <a:lnTo>
                  <a:pt x="622" y="183"/>
                </a:lnTo>
                <a:lnTo>
                  <a:pt x="589" y="155"/>
                </a:lnTo>
                <a:lnTo>
                  <a:pt x="556" y="125"/>
                </a:lnTo>
                <a:lnTo>
                  <a:pt x="524" y="96"/>
                </a:lnTo>
                <a:lnTo>
                  <a:pt x="493" y="65"/>
                </a:lnTo>
                <a:lnTo>
                  <a:pt x="462" y="33"/>
                </a:lnTo>
                <a:lnTo>
                  <a:pt x="432" y="0"/>
                </a:lnTo>
                <a:lnTo>
                  <a:pt x="432" y="0"/>
                </a:lnTo>
                <a:lnTo>
                  <a:pt x="432" y="0"/>
                </a:lnTo>
                <a:lnTo>
                  <a:pt x="432" y="0"/>
                </a:lnTo>
                <a:lnTo>
                  <a:pt x="383" y="59"/>
                </a:lnTo>
                <a:lnTo>
                  <a:pt x="336" y="118"/>
                </a:lnTo>
                <a:lnTo>
                  <a:pt x="293" y="179"/>
                </a:lnTo>
                <a:lnTo>
                  <a:pt x="251" y="244"/>
                </a:lnTo>
                <a:lnTo>
                  <a:pt x="213" y="310"/>
                </a:lnTo>
                <a:lnTo>
                  <a:pt x="178" y="378"/>
                </a:lnTo>
                <a:lnTo>
                  <a:pt x="145" y="446"/>
                </a:lnTo>
                <a:lnTo>
                  <a:pt x="115" y="517"/>
                </a:lnTo>
                <a:lnTo>
                  <a:pt x="89" y="590"/>
                </a:lnTo>
                <a:lnTo>
                  <a:pt x="66" y="663"/>
                </a:lnTo>
                <a:lnTo>
                  <a:pt x="46" y="740"/>
                </a:lnTo>
                <a:lnTo>
                  <a:pt x="30" y="816"/>
                </a:lnTo>
                <a:lnTo>
                  <a:pt x="18" y="893"/>
                </a:lnTo>
                <a:lnTo>
                  <a:pt x="7" y="973"/>
                </a:lnTo>
                <a:lnTo>
                  <a:pt x="2" y="1053"/>
                </a:lnTo>
                <a:lnTo>
                  <a:pt x="0" y="1133"/>
                </a:lnTo>
                <a:lnTo>
                  <a:pt x="0" y="1133"/>
                </a:lnTo>
                <a:lnTo>
                  <a:pt x="2" y="1215"/>
                </a:lnTo>
                <a:lnTo>
                  <a:pt x="7" y="1295"/>
                </a:lnTo>
                <a:lnTo>
                  <a:pt x="18" y="1375"/>
                </a:lnTo>
                <a:lnTo>
                  <a:pt x="30" y="1451"/>
                </a:lnTo>
                <a:lnTo>
                  <a:pt x="46" y="1528"/>
                </a:lnTo>
                <a:lnTo>
                  <a:pt x="66" y="1605"/>
                </a:lnTo>
                <a:lnTo>
                  <a:pt x="89" y="1678"/>
                </a:lnTo>
                <a:lnTo>
                  <a:pt x="115" y="1751"/>
                </a:lnTo>
                <a:lnTo>
                  <a:pt x="145" y="1822"/>
                </a:lnTo>
                <a:lnTo>
                  <a:pt x="178" y="1890"/>
                </a:lnTo>
                <a:lnTo>
                  <a:pt x="213" y="1958"/>
                </a:lnTo>
                <a:lnTo>
                  <a:pt x="251" y="2024"/>
                </a:lnTo>
                <a:lnTo>
                  <a:pt x="293" y="2088"/>
                </a:lnTo>
                <a:lnTo>
                  <a:pt x="336" y="2149"/>
                </a:lnTo>
                <a:lnTo>
                  <a:pt x="383" y="2208"/>
                </a:lnTo>
                <a:lnTo>
                  <a:pt x="432" y="2266"/>
                </a:lnTo>
                <a:lnTo>
                  <a:pt x="432" y="2266"/>
                </a:lnTo>
                <a:lnTo>
                  <a:pt x="462" y="2299"/>
                </a:lnTo>
                <a:lnTo>
                  <a:pt x="493" y="2330"/>
                </a:lnTo>
                <a:lnTo>
                  <a:pt x="523" y="2361"/>
                </a:lnTo>
                <a:lnTo>
                  <a:pt x="556" y="2391"/>
                </a:lnTo>
                <a:lnTo>
                  <a:pt x="589" y="2421"/>
                </a:lnTo>
                <a:lnTo>
                  <a:pt x="622" y="2448"/>
                </a:lnTo>
                <a:lnTo>
                  <a:pt x="657" y="2476"/>
                </a:lnTo>
                <a:lnTo>
                  <a:pt x="691" y="2502"/>
                </a:lnTo>
                <a:lnTo>
                  <a:pt x="726" y="2529"/>
                </a:lnTo>
                <a:lnTo>
                  <a:pt x="763" y="2553"/>
                </a:lnTo>
                <a:lnTo>
                  <a:pt x="801" y="2577"/>
                </a:lnTo>
                <a:lnTo>
                  <a:pt x="838" y="2600"/>
                </a:lnTo>
                <a:lnTo>
                  <a:pt x="876" y="2622"/>
                </a:lnTo>
                <a:lnTo>
                  <a:pt x="916" y="2643"/>
                </a:lnTo>
                <a:lnTo>
                  <a:pt x="954" y="2664"/>
                </a:lnTo>
                <a:lnTo>
                  <a:pt x="994" y="2683"/>
                </a:lnTo>
                <a:lnTo>
                  <a:pt x="1036" y="2701"/>
                </a:lnTo>
                <a:lnTo>
                  <a:pt x="1078" y="2718"/>
                </a:lnTo>
                <a:lnTo>
                  <a:pt x="1119" y="2734"/>
                </a:lnTo>
                <a:lnTo>
                  <a:pt x="1161" y="2748"/>
                </a:lnTo>
                <a:lnTo>
                  <a:pt x="1205" y="2762"/>
                </a:lnTo>
                <a:lnTo>
                  <a:pt x="1247" y="2774"/>
                </a:lnTo>
                <a:lnTo>
                  <a:pt x="1292" y="2786"/>
                </a:lnTo>
                <a:lnTo>
                  <a:pt x="1335" y="2796"/>
                </a:lnTo>
                <a:lnTo>
                  <a:pt x="1381" y="2805"/>
                </a:lnTo>
                <a:lnTo>
                  <a:pt x="1426" y="2814"/>
                </a:lnTo>
                <a:lnTo>
                  <a:pt x="1471" y="2821"/>
                </a:lnTo>
                <a:lnTo>
                  <a:pt x="1516" y="2826"/>
                </a:lnTo>
                <a:lnTo>
                  <a:pt x="1563" y="2831"/>
                </a:lnTo>
                <a:lnTo>
                  <a:pt x="1609" y="2833"/>
                </a:lnTo>
                <a:lnTo>
                  <a:pt x="1656" y="2837"/>
                </a:lnTo>
                <a:lnTo>
                  <a:pt x="1703" y="2837"/>
                </a:lnTo>
                <a:lnTo>
                  <a:pt x="1703" y="2837"/>
                </a:lnTo>
                <a:lnTo>
                  <a:pt x="1748" y="2837"/>
                </a:lnTo>
                <a:lnTo>
                  <a:pt x="1791" y="2835"/>
                </a:lnTo>
                <a:lnTo>
                  <a:pt x="1835" y="2831"/>
                </a:lnTo>
                <a:lnTo>
                  <a:pt x="1877" y="2828"/>
                </a:lnTo>
                <a:lnTo>
                  <a:pt x="1920" y="2823"/>
                </a:lnTo>
                <a:lnTo>
                  <a:pt x="1962" y="2817"/>
                </a:lnTo>
                <a:lnTo>
                  <a:pt x="2005" y="2810"/>
                </a:lnTo>
                <a:lnTo>
                  <a:pt x="2047" y="2802"/>
                </a:lnTo>
                <a:lnTo>
                  <a:pt x="2087" y="2793"/>
                </a:lnTo>
                <a:lnTo>
                  <a:pt x="2129" y="2783"/>
                </a:lnTo>
                <a:lnTo>
                  <a:pt x="2169" y="2772"/>
                </a:lnTo>
                <a:lnTo>
                  <a:pt x="2209" y="2760"/>
                </a:lnTo>
                <a:lnTo>
                  <a:pt x="2289" y="2734"/>
                </a:lnTo>
                <a:lnTo>
                  <a:pt x="2366" y="2703"/>
                </a:lnTo>
                <a:lnTo>
                  <a:pt x="2442" y="2668"/>
                </a:lnTo>
                <a:lnTo>
                  <a:pt x="2515" y="2631"/>
                </a:lnTo>
                <a:lnTo>
                  <a:pt x="2587" y="2589"/>
                </a:lnTo>
                <a:lnTo>
                  <a:pt x="2656" y="2546"/>
                </a:lnTo>
                <a:lnTo>
                  <a:pt x="2723" y="2499"/>
                </a:lnTo>
                <a:lnTo>
                  <a:pt x="2787" y="2448"/>
                </a:lnTo>
                <a:lnTo>
                  <a:pt x="2848" y="2395"/>
                </a:lnTo>
                <a:lnTo>
                  <a:pt x="2907" y="2337"/>
                </a:lnTo>
                <a:lnTo>
                  <a:pt x="2964" y="2278"/>
                </a:lnTo>
                <a:lnTo>
                  <a:pt x="3017" y="2217"/>
                </a:lnTo>
                <a:lnTo>
                  <a:pt x="3069" y="2153"/>
                </a:lnTo>
                <a:lnTo>
                  <a:pt x="3116" y="2087"/>
                </a:lnTo>
                <a:lnTo>
                  <a:pt x="3159" y="2017"/>
                </a:lnTo>
                <a:lnTo>
                  <a:pt x="3201" y="1946"/>
                </a:lnTo>
                <a:lnTo>
                  <a:pt x="3238" y="1872"/>
                </a:lnTo>
                <a:lnTo>
                  <a:pt x="3273" y="1796"/>
                </a:lnTo>
                <a:lnTo>
                  <a:pt x="3304" y="1719"/>
                </a:lnTo>
                <a:lnTo>
                  <a:pt x="3330" y="1639"/>
                </a:lnTo>
                <a:lnTo>
                  <a:pt x="3342" y="1599"/>
                </a:lnTo>
                <a:lnTo>
                  <a:pt x="3353" y="1559"/>
                </a:lnTo>
                <a:lnTo>
                  <a:pt x="3363" y="1518"/>
                </a:lnTo>
                <a:lnTo>
                  <a:pt x="3372" y="1477"/>
                </a:lnTo>
                <a:lnTo>
                  <a:pt x="3380" y="1436"/>
                </a:lnTo>
                <a:lnTo>
                  <a:pt x="3387" y="1392"/>
                </a:lnTo>
                <a:lnTo>
                  <a:pt x="3393" y="1350"/>
                </a:lnTo>
                <a:lnTo>
                  <a:pt x="3398" y="1307"/>
                </a:lnTo>
                <a:lnTo>
                  <a:pt x="3401" y="1265"/>
                </a:lnTo>
                <a:lnTo>
                  <a:pt x="3405" y="1222"/>
                </a:lnTo>
                <a:lnTo>
                  <a:pt x="3407" y="1178"/>
                </a:lnTo>
                <a:lnTo>
                  <a:pt x="3407" y="1133"/>
                </a:lnTo>
                <a:lnTo>
                  <a:pt x="3407" y="1133"/>
                </a:lnTo>
                <a:lnTo>
                  <a:pt x="3405" y="1053"/>
                </a:lnTo>
                <a:lnTo>
                  <a:pt x="3400" y="973"/>
                </a:lnTo>
                <a:lnTo>
                  <a:pt x="3389" y="893"/>
                </a:lnTo>
                <a:lnTo>
                  <a:pt x="3377" y="816"/>
                </a:lnTo>
                <a:lnTo>
                  <a:pt x="3360" y="740"/>
                </a:lnTo>
                <a:lnTo>
                  <a:pt x="3340" y="663"/>
                </a:lnTo>
                <a:lnTo>
                  <a:pt x="3318" y="590"/>
                </a:lnTo>
                <a:lnTo>
                  <a:pt x="3292" y="517"/>
                </a:lnTo>
                <a:lnTo>
                  <a:pt x="3262" y="446"/>
                </a:lnTo>
                <a:lnTo>
                  <a:pt x="3229" y="376"/>
                </a:lnTo>
                <a:lnTo>
                  <a:pt x="3194" y="310"/>
                </a:lnTo>
                <a:lnTo>
                  <a:pt x="3156" y="244"/>
                </a:lnTo>
                <a:lnTo>
                  <a:pt x="3114" y="179"/>
                </a:lnTo>
                <a:lnTo>
                  <a:pt x="3071" y="118"/>
                </a:lnTo>
                <a:lnTo>
                  <a:pt x="3024" y="58"/>
                </a:lnTo>
                <a:lnTo>
                  <a:pt x="2975" y="0"/>
                </a:lnTo>
                <a:lnTo>
                  <a:pt x="2975" y="0"/>
                </a:lnTo>
                <a:close/>
              </a:path>
            </a:pathLst>
          </a:custGeom>
          <a:solidFill>
            <a:srgbClr val="625F63"/>
          </a:solidFill>
          <a:ln w="38100">
            <a:solidFill>
              <a:srgbClr val="F8F0E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600"/>
          </a:p>
        </p:txBody>
      </p:sp>
      <p:sp>
        <p:nvSpPr>
          <p:cNvPr id="19" name="Freeform 6"/>
          <p:cNvSpPr/>
          <p:nvPr/>
        </p:nvSpPr>
        <p:spPr bwMode="auto">
          <a:xfrm>
            <a:off x="2790330" y="2909429"/>
            <a:ext cx="1780559" cy="2038003"/>
          </a:xfrm>
          <a:custGeom>
            <a:avLst/>
            <a:gdLst>
              <a:gd name="T0" fmla="*/ 2975 w 2975"/>
              <a:gd name="T1" fmla="*/ 569 h 3406"/>
              <a:gd name="T2" fmla="*/ 2851 w 2975"/>
              <a:gd name="T3" fmla="*/ 446 h 3406"/>
              <a:gd name="T4" fmla="*/ 2716 w 2975"/>
              <a:gd name="T5" fmla="*/ 332 h 3406"/>
              <a:gd name="T6" fmla="*/ 2569 w 2975"/>
              <a:gd name="T7" fmla="*/ 237 h 3406"/>
              <a:gd name="T8" fmla="*/ 2411 w 2975"/>
              <a:gd name="T9" fmla="*/ 153 h 3406"/>
              <a:gd name="T10" fmla="*/ 2246 w 2975"/>
              <a:gd name="T11" fmla="*/ 89 h 3406"/>
              <a:gd name="T12" fmla="*/ 2072 w 2975"/>
              <a:gd name="T13" fmla="*/ 40 h 3406"/>
              <a:gd name="T14" fmla="*/ 1891 w 2975"/>
              <a:gd name="T15" fmla="*/ 11 h 3406"/>
              <a:gd name="T16" fmla="*/ 1703 w 2975"/>
              <a:gd name="T17" fmla="*/ 0 h 3406"/>
              <a:gd name="T18" fmla="*/ 1563 w 2975"/>
              <a:gd name="T19" fmla="*/ 5 h 3406"/>
              <a:gd name="T20" fmla="*/ 1381 w 2975"/>
              <a:gd name="T21" fmla="*/ 31 h 3406"/>
              <a:gd name="T22" fmla="*/ 1205 w 2975"/>
              <a:gd name="T23" fmla="*/ 75 h 3406"/>
              <a:gd name="T24" fmla="*/ 1036 w 2975"/>
              <a:gd name="T25" fmla="*/ 136 h 3406"/>
              <a:gd name="T26" fmla="*/ 876 w 2975"/>
              <a:gd name="T27" fmla="*/ 214 h 3406"/>
              <a:gd name="T28" fmla="*/ 728 w 2975"/>
              <a:gd name="T29" fmla="*/ 308 h 3406"/>
              <a:gd name="T30" fmla="*/ 589 w 2975"/>
              <a:gd name="T31" fmla="*/ 416 h 3406"/>
              <a:gd name="T32" fmla="*/ 462 w 2975"/>
              <a:gd name="T33" fmla="*/ 538 h 3406"/>
              <a:gd name="T34" fmla="*/ 336 w 2975"/>
              <a:gd name="T35" fmla="*/ 687 h 3406"/>
              <a:gd name="T36" fmla="*/ 178 w 2975"/>
              <a:gd name="T37" fmla="*/ 945 h 3406"/>
              <a:gd name="T38" fmla="*/ 67 w 2975"/>
              <a:gd name="T39" fmla="*/ 1232 h 3406"/>
              <a:gd name="T40" fmla="*/ 7 w 2975"/>
              <a:gd name="T41" fmla="*/ 1542 h 3406"/>
              <a:gd name="T42" fmla="*/ 0 w 2975"/>
              <a:gd name="T43" fmla="*/ 1747 h 3406"/>
              <a:gd name="T44" fmla="*/ 14 w 2975"/>
              <a:gd name="T45" fmla="*/ 1919 h 3406"/>
              <a:gd name="T46" fmla="*/ 44 w 2975"/>
              <a:gd name="T47" fmla="*/ 2087 h 3406"/>
              <a:gd name="T48" fmla="*/ 103 w 2975"/>
              <a:gd name="T49" fmla="*/ 2288 h 3406"/>
              <a:gd name="T50" fmla="*/ 248 w 2975"/>
              <a:gd name="T51" fmla="*/ 2586 h 3406"/>
              <a:gd name="T52" fmla="*/ 443 w 2975"/>
              <a:gd name="T53" fmla="*/ 2847 h 3406"/>
              <a:gd name="T54" fmla="*/ 684 w 2975"/>
              <a:gd name="T55" fmla="*/ 3068 h 3406"/>
              <a:gd name="T56" fmla="*/ 965 w 2975"/>
              <a:gd name="T57" fmla="*/ 3237 h 3406"/>
              <a:gd name="T58" fmla="*/ 1238 w 2975"/>
              <a:gd name="T59" fmla="*/ 3341 h 3406"/>
              <a:gd name="T60" fmla="*/ 1402 w 2975"/>
              <a:gd name="T61" fmla="*/ 3379 h 3406"/>
              <a:gd name="T62" fmla="*/ 1572 w 2975"/>
              <a:gd name="T63" fmla="*/ 3400 h 3406"/>
              <a:gd name="T64" fmla="*/ 1703 w 2975"/>
              <a:gd name="T65" fmla="*/ 3406 h 3406"/>
              <a:gd name="T66" fmla="*/ 1891 w 2975"/>
              <a:gd name="T67" fmla="*/ 3395 h 3406"/>
              <a:gd name="T68" fmla="*/ 2072 w 2975"/>
              <a:gd name="T69" fmla="*/ 3365 h 3406"/>
              <a:gd name="T70" fmla="*/ 2246 w 2975"/>
              <a:gd name="T71" fmla="*/ 3317 h 3406"/>
              <a:gd name="T72" fmla="*/ 2411 w 2975"/>
              <a:gd name="T73" fmla="*/ 3252 h 3406"/>
              <a:gd name="T74" fmla="*/ 2569 w 2975"/>
              <a:gd name="T75" fmla="*/ 3169 h 3406"/>
              <a:gd name="T76" fmla="*/ 2716 w 2975"/>
              <a:gd name="T77" fmla="*/ 3071 h 3406"/>
              <a:gd name="T78" fmla="*/ 2851 w 2975"/>
              <a:gd name="T79" fmla="*/ 2960 h 3406"/>
              <a:gd name="T80" fmla="*/ 2975 w 2975"/>
              <a:gd name="T81" fmla="*/ 2835 h 3406"/>
              <a:gd name="T82" fmla="*/ 2836 w 2975"/>
              <a:gd name="T83" fmla="*/ 2657 h 3406"/>
              <a:gd name="T84" fmla="*/ 2688 w 2975"/>
              <a:gd name="T85" fmla="*/ 2391 h 3406"/>
              <a:gd name="T86" fmla="*/ 2589 w 2975"/>
              <a:gd name="T87" fmla="*/ 2097 h 3406"/>
              <a:gd name="T88" fmla="*/ 2545 w 2975"/>
              <a:gd name="T89" fmla="*/ 1784 h 3406"/>
              <a:gd name="T90" fmla="*/ 2550 w 2975"/>
              <a:gd name="T91" fmla="*/ 1542 h 3406"/>
              <a:gd name="T92" fmla="*/ 2609 w 2975"/>
              <a:gd name="T93" fmla="*/ 1232 h 3406"/>
              <a:gd name="T94" fmla="*/ 2721 w 2975"/>
              <a:gd name="T95" fmla="*/ 947 h 3406"/>
              <a:gd name="T96" fmla="*/ 2879 w 2975"/>
              <a:gd name="T97" fmla="*/ 687 h 3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975" h="3406">
                <a:moveTo>
                  <a:pt x="2975" y="569"/>
                </a:moveTo>
                <a:lnTo>
                  <a:pt x="2975" y="569"/>
                </a:lnTo>
                <a:lnTo>
                  <a:pt x="2975" y="569"/>
                </a:lnTo>
                <a:lnTo>
                  <a:pt x="2975" y="569"/>
                </a:lnTo>
                <a:lnTo>
                  <a:pt x="2945" y="538"/>
                </a:lnTo>
                <a:lnTo>
                  <a:pt x="2914" y="506"/>
                </a:lnTo>
                <a:lnTo>
                  <a:pt x="2883" y="475"/>
                </a:lnTo>
                <a:lnTo>
                  <a:pt x="2851" y="446"/>
                </a:lnTo>
                <a:lnTo>
                  <a:pt x="2818" y="416"/>
                </a:lnTo>
                <a:lnTo>
                  <a:pt x="2785" y="388"/>
                </a:lnTo>
                <a:lnTo>
                  <a:pt x="2750" y="360"/>
                </a:lnTo>
                <a:lnTo>
                  <a:pt x="2716" y="332"/>
                </a:lnTo>
                <a:lnTo>
                  <a:pt x="2679" y="308"/>
                </a:lnTo>
                <a:lnTo>
                  <a:pt x="2644" y="282"/>
                </a:lnTo>
                <a:lnTo>
                  <a:pt x="2606" y="259"/>
                </a:lnTo>
                <a:lnTo>
                  <a:pt x="2569" y="237"/>
                </a:lnTo>
                <a:lnTo>
                  <a:pt x="2531" y="214"/>
                </a:lnTo>
                <a:lnTo>
                  <a:pt x="2491" y="193"/>
                </a:lnTo>
                <a:lnTo>
                  <a:pt x="2451" y="172"/>
                </a:lnTo>
                <a:lnTo>
                  <a:pt x="2411" y="153"/>
                </a:lnTo>
                <a:lnTo>
                  <a:pt x="2371" y="136"/>
                </a:lnTo>
                <a:lnTo>
                  <a:pt x="2329" y="118"/>
                </a:lnTo>
                <a:lnTo>
                  <a:pt x="2288" y="103"/>
                </a:lnTo>
                <a:lnTo>
                  <a:pt x="2246" y="89"/>
                </a:lnTo>
                <a:lnTo>
                  <a:pt x="2202" y="75"/>
                </a:lnTo>
                <a:lnTo>
                  <a:pt x="2159" y="61"/>
                </a:lnTo>
                <a:lnTo>
                  <a:pt x="2115" y="51"/>
                </a:lnTo>
                <a:lnTo>
                  <a:pt x="2072" y="40"/>
                </a:lnTo>
                <a:lnTo>
                  <a:pt x="2026" y="31"/>
                </a:lnTo>
                <a:lnTo>
                  <a:pt x="1981" y="23"/>
                </a:lnTo>
                <a:lnTo>
                  <a:pt x="1936" y="16"/>
                </a:lnTo>
                <a:lnTo>
                  <a:pt x="1891" y="11"/>
                </a:lnTo>
                <a:lnTo>
                  <a:pt x="1844" y="5"/>
                </a:lnTo>
                <a:lnTo>
                  <a:pt x="1798" y="2"/>
                </a:lnTo>
                <a:lnTo>
                  <a:pt x="1751" y="0"/>
                </a:lnTo>
                <a:lnTo>
                  <a:pt x="1703" y="0"/>
                </a:lnTo>
                <a:lnTo>
                  <a:pt x="1703" y="0"/>
                </a:lnTo>
                <a:lnTo>
                  <a:pt x="1656" y="0"/>
                </a:lnTo>
                <a:lnTo>
                  <a:pt x="1609" y="2"/>
                </a:lnTo>
                <a:lnTo>
                  <a:pt x="1563" y="5"/>
                </a:lnTo>
                <a:lnTo>
                  <a:pt x="1516" y="11"/>
                </a:lnTo>
                <a:lnTo>
                  <a:pt x="1471" y="16"/>
                </a:lnTo>
                <a:lnTo>
                  <a:pt x="1426" y="23"/>
                </a:lnTo>
                <a:lnTo>
                  <a:pt x="1381" y="31"/>
                </a:lnTo>
                <a:lnTo>
                  <a:pt x="1335" y="40"/>
                </a:lnTo>
                <a:lnTo>
                  <a:pt x="1292" y="51"/>
                </a:lnTo>
                <a:lnTo>
                  <a:pt x="1248" y="61"/>
                </a:lnTo>
                <a:lnTo>
                  <a:pt x="1205" y="75"/>
                </a:lnTo>
                <a:lnTo>
                  <a:pt x="1161" y="89"/>
                </a:lnTo>
                <a:lnTo>
                  <a:pt x="1120" y="103"/>
                </a:lnTo>
                <a:lnTo>
                  <a:pt x="1078" y="118"/>
                </a:lnTo>
                <a:lnTo>
                  <a:pt x="1036" y="136"/>
                </a:lnTo>
                <a:lnTo>
                  <a:pt x="996" y="153"/>
                </a:lnTo>
                <a:lnTo>
                  <a:pt x="956" y="172"/>
                </a:lnTo>
                <a:lnTo>
                  <a:pt x="916" y="193"/>
                </a:lnTo>
                <a:lnTo>
                  <a:pt x="876" y="214"/>
                </a:lnTo>
                <a:lnTo>
                  <a:pt x="838" y="237"/>
                </a:lnTo>
                <a:lnTo>
                  <a:pt x="801" y="259"/>
                </a:lnTo>
                <a:lnTo>
                  <a:pt x="763" y="282"/>
                </a:lnTo>
                <a:lnTo>
                  <a:pt x="728" y="308"/>
                </a:lnTo>
                <a:lnTo>
                  <a:pt x="691" y="332"/>
                </a:lnTo>
                <a:lnTo>
                  <a:pt x="657" y="360"/>
                </a:lnTo>
                <a:lnTo>
                  <a:pt x="622" y="388"/>
                </a:lnTo>
                <a:lnTo>
                  <a:pt x="589" y="416"/>
                </a:lnTo>
                <a:lnTo>
                  <a:pt x="556" y="446"/>
                </a:lnTo>
                <a:lnTo>
                  <a:pt x="524" y="475"/>
                </a:lnTo>
                <a:lnTo>
                  <a:pt x="493" y="506"/>
                </a:lnTo>
                <a:lnTo>
                  <a:pt x="462" y="538"/>
                </a:lnTo>
                <a:lnTo>
                  <a:pt x="432" y="569"/>
                </a:lnTo>
                <a:lnTo>
                  <a:pt x="432" y="569"/>
                </a:lnTo>
                <a:lnTo>
                  <a:pt x="383" y="627"/>
                </a:lnTo>
                <a:lnTo>
                  <a:pt x="336" y="687"/>
                </a:lnTo>
                <a:lnTo>
                  <a:pt x="293" y="748"/>
                </a:lnTo>
                <a:lnTo>
                  <a:pt x="251" y="813"/>
                </a:lnTo>
                <a:lnTo>
                  <a:pt x="213" y="879"/>
                </a:lnTo>
                <a:lnTo>
                  <a:pt x="178" y="945"/>
                </a:lnTo>
                <a:lnTo>
                  <a:pt x="145" y="1015"/>
                </a:lnTo>
                <a:lnTo>
                  <a:pt x="115" y="1086"/>
                </a:lnTo>
                <a:lnTo>
                  <a:pt x="89" y="1159"/>
                </a:lnTo>
                <a:lnTo>
                  <a:pt x="67" y="1232"/>
                </a:lnTo>
                <a:lnTo>
                  <a:pt x="46" y="1309"/>
                </a:lnTo>
                <a:lnTo>
                  <a:pt x="30" y="1385"/>
                </a:lnTo>
                <a:lnTo>
                  <a:pt x="18" y="1462"/>
                </a:lnTo>
                <a:lnTo>
                  <a:pt x="7" y="1542"/>
                </a:lnTo>
                <a:lnTo>
                  <a:pt x="2" y="1622"/>
                </a:lnTo>
                <a:lnTo>
                  <a:pt x="0" y="1702"/>
                </a:lnTo>
                <a:lnTo>
                  <a:pt x="0" y="1702"/>
                </a:lnTo>
                <a:lnTo>
                  <a:pt x="0" y="1747"/>
                </a:lnTo>
                <a:lnTo>
                  <a:pt x="2" y="1791"/>
                </a:lnTo>
                <a:lnTo>
                  <a:pt x="6" y="1834"/>
                </a:lnTo>
                <a:lnTo>
                  <a:pt x="9" y="1876"/>
                </a:lnTo>
                <a:lnTo>
                  <a:pt x="14" y="1919"/>
                </a:lnTo>
                <a:lnTo>
                  <a:pt x="20" y="1961"/>
                </a:lnTo>
                <a:lnTo>
                  <a:pt x="27" y="2005"/>
                </a:lnTo>
                <a:lnTo>
                  <a:pt x="35" y="2046"/>
                </a:lnTo>
                <a:lnTo>
                  <a:pt x="44" y="2087"/>
                </a:lnTo>
                <a:lnTo>
                  <a:pt x="54" y="2128"/>
                </a:lnTo>
                <a:lnTo>
                  <a:pt x="65" y="2168"/>
                </a:lnTo>
                <a:lnTo>
                  <a:pt x="77" y="2208"/>
                </a:lnTo>
                <a:lnTo>
                  <a:pt x="103" y="2288"/>
                </a:lnTo>
                <a:lnTo>
                  <a:pt x="134" y="2365"/>
                </a:lnTo>
                <a:lnTo>
                  <a:pt x="168" y="2441"/>
                </a:lnTo>
                <a:lnTo>
                  <a:pt x="206" y="2515"/>
                </a:lnTo>
                <a:lnTo>
                  <a:pt x="248" y="2586"/>
                </a:lnTo>
                <a:lnTo>
                  <a:pt x="291" y="2656"/>
                </a:lnTo>
                <a:lnTo>
                  <a:pt x="338" y="2722"/>
                </a:lnTo>
                <a:lnTo>
                  <a:pt x="389" y="2786"/>
                </a:lnTo>
                <a:lnTo>
                  <a:pt x="443" y="2847"/>
                </a:lnTo>
                <a:lnTo>
                  <a:pt x="500" y="2906"/>
                </a:lnTo>
                <a:lnTo>
                  <a:pt x="559" y="2964"/>
                </a:lnTo>
                <a:lnTo>
                  <a:pt x="620" y="3017"/>
                </a:lnTo>
                <a:lnTo>
                  <a:pt x="684" y="3068"/>
                </a:lnTo>
                <a:lnTo>
                  <a:pt x="751" y="3115"/>
                </a:lnTo>
                <a:lnTo>
                  <a:pt x="820" y="3158"/>
                </a:lnTo>
                <a:lnTo>
                  <a:pt x="892" y="3200"/>
                </a:lnTo>
                <a:lnTo>
                  <a:pt x="965" y="3237"/>
                </a:lnTo>
                <a:lnTo>
                  <a:pt x="1041" y="3272"/>
                </a:lnTo>
                <a:lnTo>
                  <a:pt x="1118" y="3303"/>
                </a:lnTo>
                <a:lnTo>
                  <a:pt x="1198" y="3329"/>
                </a:lnTo>
                <a:lnTo>
                  <a:pt x="1238" y="3341"/>
                </a:lnTo>
                <a:lnTo>
                  <a:pt x="1278" y="3352"/>
                </a:lnTo>
                <a:lnTo>
                  <a:pt x="1320" y="3362"/>
                </a:lnTo>
                <a:lnTo>
                  <a:pt x="1360" y="3371"/>
                </a:lnTo>
                <a:lnTo>
                  <a:pt x="1402" y="3379"/>
                </a:lnTo>
                <a:lnTo>
                  <a:pt x="1443" y="3386"/>
                </a:lnTo>
                <a:lnTo>
                  <a:pt x="1487" y="3392"/>
                </a:lnTo>
                <a:lnTo>
                  <a:pt x="1529" y="3397"/>
                </a:lnTo>
                <a:lnTo>
                  <a:pt x="1572" y="3400"/>
                </a:lnTo>
                <a:lnTo>
                  <a:pt x="1616" y="3404"/>
                </a:lnTo>
                <a:lnTo>
                  <a:pt x="1659" y="3406"/>
                </a:lnTo>
                <a:lnTo>
                  <a:pt x="1703" y="3406"/>
                </a:lnTo>
                <a:lnTo>
                  <a:pt x="1703" y="3406"/>
                </a:lnTo>
                <a:lnTo>
                  <a:pt x="1751" y="3406"/>
                </a:lnTo>
                <a:lnTo>
                  <a:pt x="1798" y="3402"/>
                </a:lnTo>
                <a:lnTo>
                  <a:pt x="1844" y="3400"/>
                </a:lnTo>
                <a:lnTo>
                  <a:pt x="1891" y="3395"/>
                </a:lnTo>
                <a:lnTo>
                  <a:pt x="1936" y="3390"/>
                </a:lnTo>
                <a:lnTo>
                  <a:pt x="1981" y="3383"/>
                </a:lnTo>
                <a:lnTo>
                  <a:pt x="2026" y="3374"/>
                </a:lnTo>
                <a:lnTo>
                  <a:pt x="2072" y="3365"/>
                </a:lnTo>
                <a:lnTo>
                  <a:pt x="2115" y="3355"/>
                </a:lnTo>
                <a:lnTo>
                  <a:pt x="2160" y="3343"/>
                </a:lnTo>
                <a:lnTo>
                  <a:pt x="2202" y="3331"/>
                </a:lnTo>
                <a:lnTo>
                  <a:pt x="2246" y="3317"/>
                </a:lnTo>
                <a:lnTo>
                  <a:pt x="2288" y="3303"/>
                </a:lnTo>
                <a:lnTo>
                  <a:pt x="2329" y="3287"/>
                </a:lnTo>
                <a:lnTo>
                  <a:pt x="2371" y="3270"/>
                </a:lnTo>
                <a:lnTo>
                  <a:pt x="2411" y="3252"/>
                </a:lnTo>
                <a:lnTo>
                  <a:pt x="2453" y="3233"/>
                </a:lnTo>
                <a:lnTo>
                  <a:pt x="2491" y="3212"/>
                </a:lnTo>
                <a:lnTo>
                  <a:pt x="2531" y="3191"/>
                </a:lnTo>
                <a:lnTo>
                  <a:pt x="2569" y="3169"/>
                </a:lnTo>
                <a:lnTo>
                  <a:pt x="2606" y="3146"/>
                </a:lnTo>
                <a:lnTo>
                  <a:pt x="2644" y="3122"/>
                </a:lnTo>
                <a:lnTo>
                  <a:pt x="2681" y="3098"/>
                </a:lnTo>
                <a:lnTo>
                  <a:pt x="2716" y="3071"/>
                </a:lnTo>
                <a:lnTo>
                  <a:pt x="2750" y="3045"/>
                </a:lnTo>
                <a:lnTo>
                  <a:pt x="2785" y="3017"/>
                </a:lnTo>
                <a:lnTo>
                  <a:pt x="2818" y="2990"/>
                </a:lnTo>
                <a:lnTo>
                  <a:pt x="2851" y="2960"/>
                </a:lnTo>
                <a:lnTo>
                  <a:pt x="2883" y="2930"/>
                </a:lnTo>
                <a:lnTo>
                  <a:pt x="2914" y="2899"/>
                </a:lnTo>
                <a:lnTo>
                  <a:pt x="2945" y="2868"/>
                </a:lnTo>
                <a:lnTo>
                  <a:pt x="2975" y="2835"/>
                </a:lnTo>
                <a:lnTo>
                  <a:pt x="2975" y="2835"/>
                </a:lnTo>
                <a:lnTo>
                  <a:pt x="2926" y="2777"/>
                </a:lnTo>
                <a:lnTo>
                  <a:pt x="2879" y="2718"/>
                </a:lnTo>
                <a:lnTo>
                  <a:pt x="2836" y="2657"/>
                </a:lnTo>
                <a:lnTo>
                  <a:pt x="2794" y="2593"/>
                </a:lnTo>
                <a:lnTo>
                  <a:pt x="2756" y="2527"/>
                </a:lnTo>
                <a:lnTo>
                  <a:pt x="2721" y="2459"/>
                </a:lnTo>
                <a:lnTo>
                  <a:pt x="2688" y="2391"/>
                </a:lnTo>
                <a:lnTo>
                  <a:pt x="2658" y="2320"/>
                </a:lnTo>
                <a:lnTo>
                  <a:pt x="2632" y="2247"/>
                </a:lnTo>
                <a:lnTo>
                  <a:pt x="2609" y="2174"/>
                </a:lnTo>
                <a:lnTo>
                  <a:pt x="2589" y="2097"/>
                </a:lnTo>
                <a:lnTo>
                  <a:pt x="2573" y="2020"/>
                </a:lnTo>
                <a:lnTo>
                  <a:pt x="2561" y="1944"/>
                </a:lnTo>
                <a:lnTo>
                  <a:pt x="2550" y="1864"/>
                </a:lnTo>
                <a:lnTo>
                  <a:pt x="2545" y="1784"/>
                </a:lnTo>
                <a:lnTo>
                  <a:pt x="2543" y="1702"/>
                </a:lnTo>
                <a:lnTo>
                  <a:pt x="2543" y="1702"/>
                </a:lnTo>
                <a:lnTo>
                  <a:pt x="2545" y="1622"/>
                </a:lnTo>
                <a:lnTo>
                  <a:pt x="2550" y="1542"/>
                </a:lnTo>
                <a:lnTo>
                  <a:pt x="2561" y="1462"/>
                </a:lnTo>
                <a:lnTo>
                  <a:pt x="2573" y="1385"/>
                </a:lnTo>
                <a:lnTo>
                  <a:pt x="2589" y="1309"/>
                </a:lnTo>
                <a:lnTo>
                  <a:pt x="2609" y="1232"/>
                </a:lnTo>
                <a:lnTo>
                  <a:pt x="2632" y="1159"/>
                </a:lnTo>
                <a:lnTo>
                  <a:pt x="2658" y="1086"/>
                </a:lnTo>
                <a:lnTo>
                  <a:pt x="2688" y="1015"/>
                </a:lnTo>
                <a:lnTo>
                  <a:pt x="2721" y="947"/>
                </a:lnTo>
                <a:lnTo>
                  <a:pt x="2756" y="879"/>
                </a:lnTo>
                <a:lnTo>
                  <a:pt x="2794" y="813"/>
                </a:lnTo>
                <a:lnTo>
                  <a:pt x="2836" y="748"/>
                </a:lnTo>
                <a:lnTo>
                  <a:pt x="2879" y="687"/>
                </a:lnTo>
                <a:lnTo>
                  <a:pt x="2926" y="628"/>
                </a:lnTo>
                <a:lnTo>
                  <a:pt x="2975" y="569"/>
                </a:lnTo>
                <a:lnTo>
                  <a:pt x="2975" y="569"/>
                </a:lnTo>
                <a:close/>
              </a:path>
            </a:pathLst>
          </a:custGeom>
          <a:solidFill>
            <a:srgbClr val="FF6F89"/>
          </a:solidFill>
          <a:ln w="38100">
            <a:solidFill>
              <a:srgbClr val="F8F0E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600"/>
          </a:p>
        </p:txBody>
      </p:sp>
      <p:sp>
        <p:nvSpPr>
          <p:cNvPr id="20" name="Freeform 7"/>
          <p:cNvSpPr/>
          <p:nvPr/>
        </p:nvSpPr>
        <p:spPr bwMode="auto">
          <a:xfrm>
            <a:off x="4570889" y="1552756"/>
            <a:ext cx="1780559" cy="2038003"/>
          </a:xfrm>
          <a:custGeom>
            <a:avLst/>
            <a:gdLst>
              <a:gd name="T0" fmla="*/ 1177 w 2975"/>
              <a:gd name="T1" fmla="*/ 2 h 3406"/>
              <a:gd name="T2" fmla="*/ 994 w 2975"/>
              <a:gd name="T3" fmla="*/ 23 h 3406"/>
              <a:gd name="T4" fmla="*/ 815 w 2975"/>
              <a:gd name="T5" fmla="*/ 61 h 3406"/>
              <a:gd name="T6" fmla="*/ 646 w 2975"/>
              <a:gd name="T7" fmla="*/ 119 h 3406"/>
              <a:gd name="T8" fmla="*/ 484 w 2975"/>
              <a:gd name="T9" fmla="*/ 194 h 3406"/>
              <a:gd name="T10" fmla="*/ 331 w 2975"/>
              <a:gd name="T11" fmla="*/ 282 h 3406"/>
              <a:gd name="T12" fmla="*/ 190 w 2975"/>
              <a:gd name="T13" fmla="*/ 389 h 3406"/>
              <a:gd name="T14" fmla="*/ 61 w 2975"/>
              <a:gd name="T15" fmla="*/ 507 h 3406"/>
              <a:gd name="T16" fmla="*/ 49 w 2975"/>
              <a:gd name="T17" fmla="*/ 627 h 3406"/>
              <a:gd name="T18" fmla="*/ 219 w 2975"/>
              <a:gd name="T19" fmla="*/ 879 h 3406"/>
              <a:gd name="T20" fmla="*/ 343 w 2975"/>
              <a:gd name="T21" fmla="*/ 1159 h 3406"/>
              <a:gd name="T22" fmla="*/ 414 w 2975"/>
              <a:gd name="T23" fmla="*/ 1462 h 3406"/>
              <a:gd name="T24" fmla="*/ 432 w 2975"/>
              <a:gd name="T25" fmla="*/ 1702 h 3406"/>
              <a:gd name="T26" fmla="*/ 402 w 2975"/>
              <a:gd name="T27" fmla="*/ 2021 h 3406"/>
              <a:gd name="T28" fmla="*/ 317 w 2975"/>
              <a:gd name="T29" fmla="*/ 2320 h 3406"/>
              <a:gd name="T30" fmla="*/ 181 w 2975"/>
              <a:gd name="T31" fmla="*/ 2593 h 3406"/>
              <a:gd name="T32" fmla="*/ 0 w 2975"/>
              <a:gd name="T33" fmla="*/ 2835 h 3406"/>
              <a:gd name="T34" fmla="*/ 30 w 2975"/>
              <a:gd name="T35" fmla="*/ 2868 h 3406"/>
              <a:gd name="T36" fmla="*/ 157 w 2975"/>
              <a:gd name="T37" fmla="*/ 2990 h 3406"/>
              <a:gd name="T38" fmla="*/ 294 w 2975"/>
              <a:gd name="T39" fmla="*/ 3098 h 3406"/>
              <a:gd name="T40" fmla="*/ 444 w 2975"/>
              <a:gd name="T41" fmla="*/ 3192 h 3406"/>
              <a:gd name="T42" fmla="*/ 604 w 2975"/>
              <a:gd name="T43" fmla="*/ 3270 h 3406"/>
              <a:gd name="T44" fmla="*/ 773 w 2975"/>
              <a:gd name="T45" fmla="*/ 3331 h 3406"/>
              <a:gd name="T46" fmla="*/ 949 w 2975"/>
              <a:gd name="T47" fmla="*/ 3375 h 3406"/>
              <a:gd name="T48" fmla="*/ 1131 w 2975"/>
              <a:gd name="T49" fmla="*/ 3401 h 3406"/>
              <a:gd name="T50" fmla="*/ 1271 w 2975"/>
              <a:gd name="T51" fmla="*/ 3406 h 3406"/>
              <a:gd name="T52" fmla="*/ 1459 w 2975"/>
              <a:gd name="T53" fmla="*/ 3395 h 3406"/>
              <a:gd name="T54" fmla="*/ 1640 w 2975"/>
              <a:gd name="T55" fmla="*/ 3366 h 3406"/>
              <a:gd name="T56" fmla="*/ 1814 w 2975"/>
              <a:gd name="T57" fmla="*/ 3317 h 3406"/>
              <a:gd name="T58" fmla="*/ 1979 w 2975"/>
              <a:gd name="T59" fmla="*/ 3251 h 3406"/>
              <a:gd name="T60" fmla="*/ 2137 w 2975"/>
              <a:gd name="T61" fmla="*/ 3169 h 3406"/>
              <a:gd name="T62" fmla="*/ 2284 w 2975"/>
              <a:gd name="T63" fmla="*/ 3072 h 3406"/>
              <a:gd name="T64" fmla="*/ 2419 w 2975"/>
              <a:gd name="T65" fmla="*/ 2960 h 3406"/>
              <a:gd name="T66" fmla="*/ 2543 w 2975"/>
              <a:gd name="T67" fmla="*/ 2835 h 3406"/>
              <a:gd name="T68" fmla="*/ 2682 w 2975"/>
              <a:gd name="T69" fmla="*/ 2658 h 3406"/>
              <a:gd name="T70" fmla="*/ 2830 w 2975"/>
              <a:gd name="T71" fmla="*/ 2391 h 3406"/>
              <a:gd name="T72" fmla="*/ 2928 w 2975"/>
              <a:gd name="T73" fmla="*/ 2097 h 3406"/>
              <a:gd name="T74" fmla="*/ 2973 w 2975"/>
              <a:gd name="T75" fmla="*/ 1784 h 3406"/>
              <a:gd name="T76" fmla="*/ 2973 w 2975"/>
              <a:gd name="T77" fmla="*/ 1615 h 3406"/>
              <a:gd name="T78" fmla="*/ 2955 w 2975"/>
              <a:gd name="T79" fmla="*/ 1443 h 3406"/>
              <a:gd name="T80" fmla="*/ 2921 w 2975"/>
              <a:gd name="T81" fmla="*/ 1278 h 3406"/>
              <a:gd name="T82" fmla="*/ 2841 w 2975"/>
              <a:gd name="T83" fmla="*/ 1039 h 3406"/>
              <a:gd name="T84" fmla="*/ 2684 w 2975"/>
              <a:gd name="T85" fmla="*/ 750 h 3406"/>
              <a:gd name="T86" fmla="*/ 2475 w 2975"/>
              <a:gd name="T87" fmla="*/ 498 h 3406"/>
              <a:gd name="T88" fmla="*/ 2224 w 2975"/>
              <a:gd name="T89" fmla="*/ 291 h 3406"/>
              <a:gd name="T90" fmla="*/ 1934 w 2975"/>
              <a:gd name="T91" fmla="*/ 134 h 3406"/>
              <a:gd name="T92" fmla="*/ 1697 w 2975"/>
              <a:gd name="T93" fmla="*/ 54 h 3406"/>
              <a:gd name="T94" fmla="*/ 1530 w 2975"/>
              <a:gd name="T95" fmla="*/ 20 h 3406"/>
              <a:gd name="T96" fmla="*/ 1359 w 2975"/>
              <a:gd name="T97" fmla="*/ 2 h 3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975" h="3406">
                <a:moveTo>
                  <a:pt x="1271" y="0"/>
                </a:moveTo>
                <a:lnTo>
                  <a:pt x="1271" y="0"/>
                </a:lnTo>
                <a:lnTo>
                  <a:pt x="1224" y="0"/>
                </a:lnTo>
                <a:lnTo>
                  <a:pt x="1177" y="2"/>
                </a:lnTo>
                <a:lnTo>
                  <a:pt x="1131" y="6"/>
                </a:lnTo>
                <a:lnTo>
                  <a:pt x="1084" y="11"/>
                </a:lnTo>
                <a:lnTo>
                  <a:pt x="1039" y="16"/>
                </a:lnTo>
                <a:lnTo>
                  <a:pt x="994" y="23"/>
                </a:lnTo>
                <a:lnTo>
                  <a:pt x="949" y="30"/>
                </a:lnTo>
                <a:lnTo>
                  <a:pt x="903" y="41"/>
                </a:lnTo>
                <a:lnTo>
                  <a:pt x="860" y="51"/>
                </a:lnTo>
                <a:lnTo>
                  <a:pt x="815" y="61"/>
                </a:lnTo>
                <a:lnTo>
                  <a:pt x="773" y="75"/>
                </a:lnTo>
                <a:lnTo>
                  <a:pt x="729" y="87"/>
                </a:lnTo>
                <a:lnTo>
                  <a:pt x="687" y="103"/>
                </a:lnTo>
                <a:lnTo>
                  <a:pt x="646" y="119"/>
                </a:lnTo>
                <a:lnTo>
                  <a:pt x="604" y="136"/>
                </a:lnTo>
                <a:lnTo>
                  <a:pt x="562" y="154"/>
                </a:lnTo>
                <a:lnTo>
                  <a:pt x="522" y="173"/>
                </a:lnTo>
                <a:lnTo>
                  <a:pt x="484" y="194"/>
                </a:lnTo>
                <a:lnTo>
                  <a:pt x="444" y="215"/>
                </a:lnTo>
                <a:lnTo>
                  <a:pt x="406" y="235"/>
                </a:lnTo>
                <a:lnTo>
                  <a:pt x="369" y="260"/>
                </a:lnTo>
                <a:lnTo>
                  <a:pt x="331" y="282"/>
                </a:lnTo>
                <a:lnTo>
                  <a:pt x="294" y="308"/>
                </a:lnTo>
                <a:lnTo>
                  <a:pt x="259" y="333"/>
                </a:lnTo>
                <a:lnTo>
                  <a:pt x="225" y="361"/>
                </a:lnTo>
                <a:lnTo>
                  <a:pt x="190" y="389"/>
                </a:lnTo>
                <a:lnTo>
                  <a:pt x="157" y="416"/>
                </a:lnTo>
                <a:lnTo>
                  <a:pt x="124" y="446"/>
                </a:lnTo>
                <a:lnTo>
                  <a:pt x="91" y="476"/>
                </a:lnTo>
                <a:lnTo>
                  <a:pt x="61" y="507"/>
                </a:lnTo>
                <a:lnTo>
                  <a:pt x="30" y="538"/>
                </a:lnTo>
                <a:lnTo>
                  <a:pt x="0" y="569"/>
                </a:lnTo>
                <a:lnTo>
                  <a:pt x="0" y="569"/>
                </a:lnTo>
                <a:lnTo>
                  <a:pt x="49" y="627"/>
                </a:lnTo>
                <a:lnTo>
                  <a:pt x="96" y="688"/>
                </a:lnTo>
                <a:lnTo>
                  <a:pt x="139" y="749"/>
                </a:lnTo>
                <a:lnTo>
                  <a:pt x="181" y="813"/>
                </a:lnTo>
                <a:lnTo>
                  <a:pt x="219" y="879"/>
                </a:lnTo>
                <a:lnTo>
                  <a:pt x="254" y="945"/>
                </a:lnTo>
                <a:lnTo>
                  <a:pt x="287" y="1015"/>
                </a:lnTo>
                <a:lnTo>
                  <a:pt x="317" y="1086"/>
                </a:lnTo>
                <a:lnTo>
                  <a:pt x="343" y="1159"/>
                </a:lnTo>
                <a:lnTo>
                  <a:pt x="366" y="1232"/>
                </a:lnTo>
                <a:lnTo>
                  <a:pt x="386" y="1307"/>
                </a:lnTo>
                <a:lnTo>
                  <a:pt x="402" y="1384"/>
                </a:lnTo>
                <a:lnTo>
                  <a:pt x="414" y="1462"/>
                </a:lnTo>
                <a:lnTo>
                  <a:pt x="425" y="1542"/>
                </a:lnTo>
                <a:lnTo>
                  <a:pt x="430" y="1622"/>
                </a:lnTo>
                <a:lnTo>
                  <a:pt x="432" y="1702"/>
                </a:lnTo>
                <a:lnTo>
                  <a:pt x="432" y="1702"/>
                </a:lnTo>
                <a:lnTo>
                  <a:pt x="430" y="1784"/>
                </a:lnTo>
                <a:lnTo>
                  <a:pt x="425" y="1864"/>
                </a:lnTo>
                <a:lnTo>
                  <a:pt x="414" y="1942"/>
                </a:lnTo>
                <a:lnTo>
                  <a:pt x="402" y="2021"/>
                </a:lnTo>
                <a:lnTo>
                  <a:pt x="386" y="2097"/>
                </a:lnTo>
                <a:lnTo>
                  <a:pt x="366" y="2174"/>
                </a:lnTo>
                <a:lnTo>
                  <a:pt x="343" y="2247"/>
                </a:lnTo>
                <a:lnTo>
                  <a:pt x="317" y="2320"/>
                </a:lnTo>
                <a:lnTo>
                  <a:pt x="287" y="2390"/>
                </a:lnTo>
                <a:lnTo>
                  <a:pt x="254" y="2459"/>
                </a:lnTo>
                <a:lnTo>
                  <a:pt x="219" y="2527"/>
                </a:lnTo>
                <a:lnTo>
                  <a:pt x="181" y="2593"/>
                </a:lnTo>
                <a:lnTo>
                  <a:pt x="139" y="2656"/>
                </a:lnTo>
                <a:lnTo>
                  <a:pt x="96" y="2719"/>
                </a:lnTo>
                <a:lnTo>
                  <a:pt x="49" y="2778"/>
                </a:lnTo>
                <a:lnTo>
                  <a:pt x="0" y="2835"/>
                </a:lnTo>
                <a:lnTo>
                  <a:pt x="0" y="2835"/>
                </a:lnTo>
                <a:lnTo>
                  <a:pt x="0" y="2835"/>
                </a:lnTo>
                <a:lnTo>
                  <a:pt x="0" y="2835"/>
                </a:lnTo>
                <a:lnTo>
                  <a:pt x="30" y="2868"/>
                </a:lnTo>
                <a:lnTo>
                  <a:pt x="61" y="2900"/>
                </a:lnTo>
                <a:lnTo>
                  <a:pt x="92" y="2931"/>
                </a:lnTo>
                <a:lnTo>
                  <a:pt x="124" y="2960"/>
                </a:lnTo>
                <a:lnTo>
                  <a:pt x="157" y="2990"/>
                </a:lnTo>
                <a:lnTo>
                  <a:pt x="190" y="3018"/>
                </a:lnTo>
                <a:lnTo>
                  <a:pt x="225" y="3046"/>
                </a:lnTo>
                <a:lnTo>
                  <a:pt x="259" y="3072"/>
                </a:lnTo>
                <a:lnTo>
                  <a:pt x="294" y="3098"/>
                </a:lnTo>
                <a:lnTo>
                  <a:pt x="331" y="3122"/>
                </a:lnTo>
                <a:lnTo>
                  <a:pt x="369" y="3147"/>
                </a:lnTo>
                <a:lnTo>
                  <a:pt x="406" y="3169"/>
                </a:lnTo>
                <a:lnTo>
                  <a:pt x="444" y="3192"/>
                </a:lnTo>
                <a:lnTo>
                  <a:pt x="484" y="3213"/>
                </a:lnTo>
                <a:lnTo>
                  <a:pt x="522" y="3234"/>
                </a:lnTo>
                <a:lnTo>
                  <a:pt x="564" y="3251"/>
                </a:lnTo>
                <a:lnTo>
                  <a:pt x="604" y="3270"/>
                </a:lnTo>
                <a:lnTo>
                  <a:pt x="646" y="3288"/>
                </a:lnTo>
                <a:lnTo>
                  <a:pt x="687" y="3303"/>
                </a:lnTo>
                <a:lnTo>
                  <a:pt x="729" y="3317"/>
                </a:lnTo>
                <a:lnTo>
                  <a:pt x="773" y="3331"/>
                </a:lnTo>
                <a:lnTo>
                  <a:pt x="815" y="3343"/>
                </a:lnTo>
                <a:lnTo>
                  <a:pt x="860" y="3355"/>
                </a:lnTo>
                <a:lnTo>
                  <a:pt x="903" y="3366"/>
                </a:lnTo>
                <a:lnTo>
                  <a:pt x="949" y="3375"/>
                </a:lnTo>
                <a:lnTo>
                  <a:pt x="994" y="3383"/>
                </a:lnTo>
                <a:lnTo>
                  <a:pt x="1039" y="3390"/>
                </a:lnTo>
                <a:lnTo>
                  <a:pt x="1084" y="3395"/>
                </a:lnTo>
                <a:lnTo>
                  <a:pt x="1131" y="3401"/>
                </a:lnTo>
                <a:lnTo>
                  <a:pt x="1177" y="3402"/>
                </a:lnTo>
                <a:lnTo>
                  <a:pt x="1224" y="3404"/>
                </a:lnTo>
                <a:lnTo>
                  <a:pt x="1271" y="3406"/>
                </a:lnTo>
                <a:lnTo>
                  <a:pt x="1271" y="3406"/>
                </a:lnTo>
                <a:lnTo>
                  <a:pt x="1319" y="3404"/>
                </a:lnTo>
                <a:lnTo>
                  <a:pt x="1366" y="3402"/>
                </a:lnTo>
                <a:lnTo>
                  <a:pt x="1412" y="3401"/>
                </a:lnTo>
                <a:lnTo>
                  <a:pt x="1459" y="3395"/>
                </a:lnTo>
                <a:lnTo>
                  <a:pt x="1504" y="3390"/>
                </a:lnTo>
                <a:lnTo>
                  <a:pt x="1549" y="3383"/>
                </a:lnTo>
                <a:lnTo>
                  <a:pt x="1594" y="3375"/>
                </a:lnTo>
                <a:lnTo>
                  <a:pt x="1640" y="3366"/>
                </a:lnTo>
                <a:lnTo>
                  <a:pt x="1683" y="3355"/>
                </a:lnTo>
                <a:lnTo>
                  <a:pt x="1727" y="3343"/>
                </a:lnTo>
                <a:lnTo>
                  <a:pt x="1770" y="3331"/>
                </a:lnTo>
                <a:lnTo>
                  <a:pt x="1814" y="3317"/>
                </a:lnTo>
                <a:lnTo>
                  <a:pt x="1855" y="3303"/>
                </a:lnTo>
                <a:lnTo>
                  <a:pt x="1897" y="3288"/>
                </a:lnTo>
                <a:lnTo>
                  <a:pt x="1939" y="3270"/>
                </a:lnTo>
                <a:lnTo>
                  <a:pt x="1979" y="3251"/>
                </a:lnTo>
                <a:lnTo>
                  <a:pt x="2019" y="3234"/>
                </a:lnTo>
                <a:lnTo>
                  <a:pt x="2059" y="3213"/>
                </a:lnTo>
                <a:lnTo>
                  <a:pt x="2097" y="3192"/>
                </a:lnTo>
                <a:lnTo>
                  <a:pt x="2137" y="3169"/>
                </a:lnTo>
                <a:lnTo>
                  <a:pt x="2174" y="3147"/>
                </a:lnTo>
                <a:lnTo>
                  <a:pt x="2210" y="3122"/>
                </a:lnTo>
                <a:lnTo>
                  <a:pt x="2247" y="3098"/>
                </a:lnTo>
                <a:lnTo>
                  <a:pt x="2284" y="3072"/>
                </a:lnTo>
                <a:lnTo>
                  <a:pt x="2318" y="3046"/>
                </a:lnTo>
                <a:lnTo>
                  <a:pt x="2353" y="3018"/>
                </a:lnTo>
                <a:lnTo>
                  <a:pt x="2386" y="2990"/>
                </a:lnTo>
                <a:lnTo>
                  <a:pt x="2419" y="2960"/>
                </a:lnTo>
                <a:lnTo>
                  <a:pt x="2451" y="2931"/>
                </a:lnTo>
                <a:lnTo>
                  <a:pt x="2482" y="2900"/>
                </a:lnTo>
                <a:lnTo>
                  <a:pt x="2513" y="2868"/>
                </a:lnTo>
                <a:lnTo>
                  <a:pt x="2543" y="2835"/>
                </a:lnTo>
                <a:lnTo>
                  <a:pt x="2543" y="2835"/>
                </a:lnTo>
                <a:lnTo>
                  <a:pt x="2592" y="2778"/>
                </a:lnTo>
                <a:lnTo>
                  <a:pt x="2639" y="2719"/>
                </a:lnTo>
                <a:lnTo>
                  <a:pt x="2682" y="2658"/>
                </a:lnTo>
                <a:lnTo>
                  <a:pt x="2724" y="2593"/>
                </a:lnTo>
                <a:lnTo>
                  <a:pt x="2762" y="2527"/>
                </a:lnTo>
                <a:lnTo>
                  <a:pt x="2797" y="2459"/>
                </a:lnTo>
                <a:lnTo>
                  <a:pt x="2830" y="2391"/>
                </a:lnTo>
                <a:lnTo>
                  <a:pt x="2860" y="2320"/>
                </a:lnTo>
                <a:lnTo>
                  <a:pt x="2886" y="2247"/>
                </a:lnTo>
                <a:lnTo>
                  <a:pt x="2908" y="2174"/>
                </a:lnTo>
                <a:lnTo>
                  <a:pt x="2928" y="2097"/>
                </a:lnTo>
                <a:lnTo>
                  <a:pt x="2945" y="2021"/>
                </a:lnTo>
                <a:lnTo>
                  <a:pt x="2957" y="1942"/>
                </a:lnTo>
                <a:lnTo>
                  <a:pt x="2968" y="1864"/>
                </a:lnTo>
                <a:lnTo>
                  <a:pt x="2973" y="1784"/>
                </a:lnTo>
                <a:lnTo>
                  <a:pt x="2975" y="1702"/>
                </a:lnTo>
                <a:lnTo>
                  <a:pt x="2975" y="1702"/>
                </a:lnTo>
                <a:lnTo>
                  <a:pt x="2975" y="1659"/>
                </a:lnTo>
                <a:lnTo>
                  <a:pt x="2973" y="1615"/>
                </a:lnTo>
                <a:lnTo>
                  <a:pt x="2969" y="1572"/>
                </a:lnTo>
                <a:lnTo>
                  <a:pt x="2966" y="1528"/>
                </a:lnTo>
                <a:lnTo>
                  <a:pt x="2961" y="1487"/>
                </a:lnTo>
                <a:lnTo>
                  <a:pt x="2955" y="1443"/>
                </a:lnTo>
                <a:lnTo>
                  <a:pt x="2948" y="1401"/>
                </a:lnTo>
                <a:lnTo>
                  <a:pt x="2940" y="1360"/>
                </a:lnTo>
                <a:lnTo>
                  <a:pt x="2931" y="1318"/>
                </a:lnTo>
                <a:lnTo>
                  <a:pt x="2921" y="1278"/>
                </a:lnTo>
                <a:lnTo>
                  <a:pt x="2910" y="1236"/>
                </a:lnTo>
                <a:lnTo>
                  <a:pt x="2898" y="1196"/>
                </a:lnTo>
                <a:lnTo>
                  <a:pt x="2872" y="1118"/>
                </a:lnTo>
                <a:lnTo>
                  <a:pt x="2841" y="1039"/>
                </a:lnTo>
                <a:lnTo>
                  <a:pt x="2806" y="965"/>
                </a:lnTo>
                <a:lnTo>
                  <a:pt x="2769" y="891"/>
                </a:lnTo>
                <a:lnTo>
                  <a:pt x="2727" y="820"/>
                </a:lnTo>
                <a:lnTo>
                  <a:pt x="2684" y="750"/>
                </a:lnTo>
                <a:lnTo>
                  <a:pt x="2637" y="684"/>
                </a:lnTo>
                <a:lnTo>
                  <a:pt x="2585" y="620"/>
                </a:lnTo>
                <a:lnTo>
                  <a:pt x="2532" y="557"/>
                </a:lnTo>
                <a:lnTo>
                  <a:pt x="2475" y="498"/>
                </a:lnTo>
                <a:lnTo>
                  <a:pt x="2416" y="442"/>
                </a:lnTo>
                <a:lnTo>
                  <a:pt x="2355" y="389"/>
                </a:lnTo>
                <a:lnTo>
                  <a:pt x="2291" y="338"/>
                </a:lnTo>
                <a:lnTo>
                  <a:pt x="2224" y="291"/>
                </a:lnTo>
                <a:lnTo>
                  <a:pt x="2155" y="248"/>
                </a:lnTo>
                <a:lnTo>
                  <a:pt x="2083" y="206"/>
                </a:lnTo>
                <a:lnTo>
                  <a:pt x="2010" y="168"/>
                </a:lnTo>
                <a:lnTo>
                  <a:pt x="1934" y="134"/>
                </a:lnTo>
                <a:lnTo>
                  <a:pt x="1857" y="103"/>
                </a:lnTo>
                <a:lnTo>
                  <a:pt x="1777" y="77"/>
                </a:lnTo>
                <a:lnTo>
                  <a:pt x="1737" y="65"/>
                </a:lnTo>
                <a:lnTo>
                  <a:pt x="1697" y="54"/>
                </a:lnTo>
                <a:lnTo>
                  <a:pt x="1655" y="44"/>
                </a:lnTo>
                <a:lnTo>
                  <a:pt x="1615" y="35"/>
                </a:lnTo>
                <a:lnTo>
                  <a:pt x="1573" y="27"/>
                </a:lnTo>
                <a:lnTo>
                  <a:pt x="1530" y="20"/>
                </a:lnTo>
                <a:lnTo>
                  <a:pt x="1488" y="14"/>
                </a:lnTo>
                <a:lnTo>
                  <a:pt x="1445" y="9"/>
                </a:lnTo>
                <a:lnTo>
                  <a:pt x="1403" y="6"/>
                </a:lnTo>
                <a:lnTo>
                  <a:pt x="1359" y="2"/>
                </a:lnTo>
                <a:lnTo>
                  <a:pt x="1316" y="0"/>
                </a:lnTo>
                <a:lnTo>
                  <a:pt x="1271" y="0"/>
                </a:lnTo>
                <a:lnTo>
                  <a:pt x="1271" y="0"/>
                </a:lnTo>
                <a:close/>
              </a:path>
            </a:pathLst>
          </a:custGeom>
          <a:solidFill>
            <a:srgbClr val="71C6C6"/>
          </a:solidFill>
          <a:ln w="38100">
            <a:solidFill>
              <a:srgbClr val="F8F0E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600"/>
          </a:p>
        </p:txBody>
      </p:sp>
      <p:sp>
        <p:nvSpPr>
          <p:cNvPr id="21" name="Freeform 8"/>
          <p:cNvSpPr/>
          <p:nvPr/>
        </p:nvSpPr>
        <p:spPr bwMode="auto">
          <a:xfrm>
            <a:off x="2790330" y="1552756"/>
            <a:ext cx="2039201" cy="1696739"/>
          </a:xfrm>
          <a:custGeom>
            <a:avLst/>
            <a:gdLst>
              <a:gd name="T0" fmla="*/ 2914 w 3407"/>
              <a:gd name="T1" fmla="*/ 507 h 2835"/>
              <a:gd name="T2" fmla="*/ 2785 w 3407"/>
              <a:gd name="T3" fmla="*/ 389 h 2835"/>
              <a:gd name="T4" fmla="*/ 2644 w 3407"/>
              <a:gd name="T5" fmla="*/ 282 h 2835"/>
              <a:gd name="T6" fmla="*/ 2491 w 3407"/>
              <a:gd name="T7" fmla="*/ 194 h 2835"/>
              <a:gd name="T8" fmla="*/ 2329 w 3407"/>
              <a:gd name="T9" fmla="*/ 119 h 2835"/>
              <a:gd name="T10" fmla="*/ 2160 w 3407"/>
              <a:gd name="T11" fmla="*/ 61 h 2835"/>
              <a:gd name="T12" fmla="*/ 1981 w 3407"/>
              <a:gd name="T13" fmla="*/ 23 h 2835"/>
              <a:gd name="T14" fmla="*/ 1798 w 3407"/>
              <a:gd name="T15" fmla="*/ 2 h 2835"/>
              <a:gd name="T16" fmla="*/ 1659 w 3407"/>
              <a:gd name="T17" fmla="*/ 0 h 2835"/>
              <a:gd name="T18" fmla="*/ 1487 w 3407"/>
              <a:gd name="T19" fmla="*/ 14 h 2835"/>
              <a:gd name="T20" fmla="*/ 1320 w 3407"/>
              <a:gd name="T21" fmla="*/ 44 h 2835"/>
              <a:gd name="T22" fmla="*/ 1118 w 3407"/>
              <a:gd name="T23" fmla="*/ 103 h 2835"/>
              <a:gd name="T24" fmla="*/ 820 w 3407"/>
              <a:gd name="T25" fmla="*/ 248 h 2835"/>
              <a:gd name="T26" fmla="*/ 559 w 3407"/>
              <a:gd name="T27" fmla="*/ 442 h 2835"/>
              <a:gd name="T28" fmla="*/ 338 w 3407"/>
              <a:gd name="T29" fmla="*/ 684 h 2835"/>
              <a:gd name="T30" fmla="*/ 168 w 3407"/>
              <a:gd name="T31" fmla="*/ 965 h 2835"/>
              <a:gd name="T32" fmla="*/ 65 w 3407"/>
              <a:gd name="T33" fmla="*/ 1236 h 2835"/>
              <a:gd name="T34" fmla="*/ 27 w 3407"/>
              <a:gd name="T35" fmla="*/ 1401 h 2835"/>
              <a:gd name="T36" fmla="*/ 6 w 3407"/>
              <a:gd name="T37" fmla="*/ 1572 h 2835"/>
              <a:gd name="T38" fmla="*/ 0 w 3407"/>
              <a:gd name="T39" fmla="*/ 1702 h 2835"/>
              <a:gd name="T40" fmla="*/ 30 w 3407"/>
              <a:gd name="T41" fmla="*/ 2021 h 2835"/>
              <a:gd name="T42" fmla="*/ 115 w 3407"/>
              <a:gd name="T43" fmla="*/ 2320 h 2835"/>
              <a:gd name="T44" fmla="*/ 251 w 3407"/>
              <a:gd name="T45" fmla="*/ 2593 h 2835"/>
              <a:gd name="T46" fmla="*/ 432 w 3407"/>
              <a:gd name="T47" fmla="*/ 2835 h 2835"/>
              <a:gd name="T48" fmla="*/ 524 w 3407"/>
              <a:gd name="T49" fmla="*/ 2741 h 2835"/>
              <a:gd name="T50" fmla="*/ 657 w 3407"/>
              <a:gd name="T51" fmla="*/ 2626 h 2835"/>
              <a:gd name="T52" fmla="*/ 801 w 3407"/>
              <a:gd name="T53" fmla="*/ 2525 h 2835"/>
              <a:gd name="T54" fmla="*/ 956 w 3407"/>
              <a:gd name="T55" fmla="*/ 2438 h 2835"/>
              <a:gd name="T56" fmla="*/ 1120 w 3407"/>
              <a:gd name="T57" fmla="*/ 2369 h 2835"/>
              <a:gd name="T58" fmla="*/ 1292 w 3407"/>
              <a:gd name="T59" fmla="*/ 2317 h 2835"/>
              <a:gd name="T60" fmla="*/ 1471 w 3407"/>
              <a:gd name="T61" fmla="*/ 2282 h 2835"/>
              <a:gd name="T62" fmla="*/ 1656 w 3407"/>
              <a:gd name="T63" fmla="*/ 2266 h 2835"/>
              <a:gd name="T64" fmla="*/ 1798 w 3407"/>
              <a:gd name="T65" fmla="*/ 2268 h 2835"/>
              <a:gd name="T66" fmla="*/ 1981 w 3407"/>
              <a:gd name="T67" fmla="*/ 2289 h 2835"/>
              <a:gd name="T68" fmla="*/ 2159 w 3407"/>
              <a:gd name="T69" fmla="*/ 2327 h 2835"/>
              <a:gd name="T70" fmla="*/ 2329 w 3407"/>
              <a:gd name="T71" fmla="*/ 2384 h 2835"/>
              <a:gd name="T72" fmla="*/ 2491 w 3407"/>
              <a:gd name="T73" fmla="*/ 2459 h 2835"/>
              <a:gd name="T74" fmla="*/ 2644 w 3407"/>
              <a:gd name="T75" fmla="*/ 2548 h 2835"/>
              <a:gd name="T76" fmla="*/ 2785 w 3407"/>
              <a:gd name="T77" fmla="*/ 2654 h 2835"/>
              <a:gd name="T78" fmla="*/ 2914 w 3407"/>
              <a:gd name="T79" fmla="*/ 2772 h 2835"/>
              <a:gd name="T80" fmla="*/ 2975 w 3407"/>
              <a:gd name="T81" fmla="*/ 2835 h 2835"/>
              <a:gd name="T82" fmla="*/ 3114 w 3407"/>
              <a:gd name="T83" fmla="*/ 2656 h 2835"/>
              <a:gd name="T84" fmla="*/ 3262 w 3407"/>
              <a:gd name="T85" fmla="*/ 2390 h 2835"/>
              <a:gd name="T86" fmla="*/ 3361 w 3407"/>
              <a:gd name="T87" fmla="*/ 2097 h 2835"/>
              <a:gd name="T88" fmla="*/ 3405 w 3407"/>
              <a:gd name="T89" fmla="*/ 1784 h 2835"/>
              <a:gd name="T90" fmla="*/ 3400 w 3407"/>
              <a:gd name="T91" fmla="*/ 1542 h 2835"/>
              <a:gd name="T92" fmla="*/ 3341 w 3407"/>
              <a:gd name="T93" fmla="*/ 1232 h 2835"/>
              <a:gd name="T94" fmla="*/ 3229 w 3407"/>
              <a:gd name="T95" fmla="*/ 945 h 2835"/>
              <a:gd name="T96" fmla="*/ 3071 w 3407"/>
              <a:gd name="T97" fmla="*/ 688 h 2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07" h="2835">
                <a:moveTo>
                  <a:pt x="2975" y="569"/>
                </a:moveTo>
                <a:lnTo>
                  <a:pt x="2975" y="569"/>
                </a:lnTo>
                <a:lnTo>
                  <a:pt x="2945" y="538"/>
                </a:lnTo>
                <a:lnTo>
                  <a:pt x="2914" y="507"/>
                </a:lnTo>
                <a:lnTo>
                  <a:pt x="2883" y="476"/>
                </a:lnTo>
                <a:lnTo>
                  <a:pt x="2851" y="446"/>
                </a:lnTo>
                <a:lnTo>
                  <a:pt x="2818" y="416"/>
                </a:lnTo>
                <a:lnTo>
                  <a:pt x="2785" y="389"/>
                </a:lnTo>
                <a:lnTo>
                  <a:pt x="2750" y="361"/>
                </a:lnTo>
                <a:lnTo>
                  <a:pt x="2716" y="333"/>
                </a:lnTo>
                <a:lnTo>
                  <a:pt x="2681" y="308"/>
                </a:lnTo>
                <a:lnTo>
                  <a:pt x="2644" y="282"/>
                </a:lnTo>
                <a:lnTo>
                  <a:pt x="2606" y="260"/>
                </a:lnTo>
                <a:lnTo>
                  <a:pt x="2569" y="235"/>
                </a:lnTo>
                <a:lnTo>
                  <a:pt x="2531" y="215"/>
                </a:lnTo>
                <a:lnTo>
                  <a:pt x="2491" y="194"/>
                </a:lnTo>
                <a:lnTo>
                  <a:pt x="2453" y="173"/>
                </a:lnTo>
                <a:lnTo>
                  <a:pt x="2411" y="154"/>
                </a:lnTo>
                <a:lnTo>
                  <a:pt x="2371" y="136"/>
                </a:lnTo>
                <a:lnTo>
                  <a:pt x="2329" y="119"/>
                </a:lnTo>
                <a:lnTo>
                  <a:pt x="2288" y="103"/>
                </a:lnTo>
                <a:lnTo>
                  <a:pt x="2246" y="87"/>
                </a:lnTo>
                <a:lnTo>
                  <a:pt x="2202" y="75"/>
                </a:lnTo>
                <a:lnTo>
                  <a:pt x="2160" y="61"/>
                </a:lnTo>
                <a:lnTo>
                  <a:pt x="2115" y="51"/>
                </a:lnTo>
                <a:lnTo>
                  <a:pt x="2072" y="41"/>
                </a:lnTo>
                <a:lnTo>
                  <a:pt x="2026" y="30"/>
                </a:lnTo>
                <a:lnTo>
                  <a:pt x="1981" y="23"/>
                </a:lnTo>
                <a:lnTo>
                  <a:pt x="1936" y="16"/>
                </a:lnTo>
                <a:lnTo>
                  <a:pt x="1891" y="11"/>
                </a:lnTo>
                <a:lnTo>
                  <a:pt x="1844" y="6"/>
                </a:lnTo>
                <a:lnTo>
                  <a:pt x="1798" y="2"/>
                </a:lnTo>
                <a:lnTo>
                  <a:pt x="1751" y="0"/>
                </a:lnTo>
                <a:lnTo>
                  <a:pt x="1703" y="0"/>
                </a:lnTo>
                <a:lnTo>
                  <a:pt x="1703" y="0"/>
                </a:lnTo>
                <a:lnTo>
                  <a:pt x="1659" y="0"/>
                </a:lnTo>
                <a:lnTo>
                  <a:pt x="1616" y="2"/>
                </a:lnTo>
                <a:lnTo>
                  <a:pt x="1572" y="6"/>
                </a:lnTo>
                <a:lnTo>
                  <a:pt x="1529" y="9"/>
                </a:lnTo>
                <a:lnTo>
                  <a:pt x="1487" y="14"/>
                </a:lnTo>
                <a:lnTo>
                  <a:pt x="1443" y="20"/>
                </a:lnTo>
                <a:lnTo>
                  <a:pt x="1402" y="27"/>
                </a:lnTo>
                <a:lnTo>
                  <a:pt x="1360" y="35"/>
                </a:lnTo>
                <a:lnTo>
                  <a:pt x="1320" y="44"/>
                </a:lnTo>
                <a:lnTo>
                  <a:pt x="1278" y="54"/>
                </a:lnTo>
                <a:lnTo>
                  <a:pt x="1238" y="65"/>
                </a:lnTo>
                <a:lnTo>
                  <a:pt x="1198" y="77"/>
                </a:lnTo>
                <a:lnTo>
                  <a:pt x="1118" y="103"/>
                </a:lnTo>
                <a:lnTo>
                  <a:pt x="1041" y="134"/>
                </a:lnTo>
                <a:lnTo>
                  <a:pt x="965" y="168"/>
                </a:lnTo>
                <a:lnTo>
                  <a:pt x="892" y="206"/>
                </a:lnTo>
                <a:lnTo>
                  <a:pt x="820" y="248"/>
                </a:lnTo>
                <a:lnTo>
                  <a:pt x="751" y="291"/>
                </a:lnTo>
                <a:lnTo>
                  <a:pt x="684" y="338"/>
                </a:lnTo>
                <a:lnTo>
                  <a:pt x="620" y="389"/>
                </a:lnTo>
                <a:lnTo>
                  <a:pt x="559" y="442"/>
                </a:lnTo>
                <a:lnTo>
                  <a:pt x="500" y="498"/>
                </a:lnTo>
                <a:lnTo>
                  <a:pt x="443" y="557"/>
                </a:lnTo>
                <a:lnTo>
                  <a:pt x="389" y="620"/>
                </a:lnTo>
                <a:lnTo>
                  <a:pt x="338" y="684"/>
                </a:lnTo>
                <a:lnTo>
                  <a:pt x="291" y="750"/>
                </a:lnTo>
                <a:lnTo>
                  <a:pt x="248" y="820"/>
                </a:lnTo>
                <a:lnTo>
                  <a:pt x="206" y="891"/>
                </a:lnTo>
                <a:lnTo>
                  <a:pt x="168" y="965"/>
                </a:lnTo>
                <a:lnTo>
                  <a:pt x="134" y="1039"/>
                </a:lnTo>
                <a:lnTo>
                  <a:pt x="103" y="1118"/>
                </a:lnTo>
                <a:lnTo>
                  <a:pt x="77" y="1196"/>
                </a:lnTo>
                <a:lnTo>
                  <a:pt x="65" y="1236"/>
                </a:lnTo>
                <a:lnTo>
                  <a:pt x="54" y="1278"/>
                </a:lnTo>
                <a:lnTo>
                  <a:pt x="44" y="1318"/>
                </a:lnTo>
                <a:lnTo>
                  <a:pt x="35" y="1360"/>
                </a:lnTo>
                <a:lnTo>
                  <a:pt x="27" y="1401"/>
                </a:lnTo>
                <a:lnTo>
                  <a:pt x="20" y="1443"/>
                </a:lnTo>
                <a:lnTo>
                  <a:pt x="14" y="1487"/>
                </a:lnTo>
                <a:lnTo>
                  <a:pt x="9" y="1528"/>
                </a:lnTo>
                <a:lnTo>
                  <a:pt x="6" y="1572"/>
                </a:lnTo>
                <a:lnTo>
                  <a:pt x="2" y="1615"/>
                </a:lnTo>
                <a:lnTo>
                  <a:pt x="0" y="1659"/>
                </a:lnTo>
                <a:lnTo>
                  <a:pt x="0" y="1702"/>
                </a:lnTo>
                <a:lnTo>
                  <a:pt x="0" y="1702"/>
                </a:lnTo>
                <a:lnTo>
                  <a:pt x="2" y="1784"/>
                </a:lnTo>
                <a:lnTo>
                  <a:pt x="7" y="1864"/>
                </a:lnTo>
                <a:lnTo>
                  <a:pt x="18" y="1942"/>
                </a:lnTo>
                <a:lnTo>
                  <a:pt x="30" y="2021"/>
                </a:lnTo>
                <a:lnTo>
                  <a:pt x="46" y="2097"/>
                </a:lnTo>
                <a:lnTo>
                  <a:pt x="67" y="2174"/>
                </a:lnTo>
                <a:lnTo>
                  <a:pt x="89" y="2247"/>
                </a:lnTo>
                <a:lnTo>
                  <a:pt x="115" y="2320"/>
                </a:lnTo>
                <a:lnTo>
                  <a:pt x="145" y="2391"/>
                </a:lnTo>
                <a:lnTo>
                  <a:pt x="178" y="2459"/>
                </a:lnTo>
                <a:lnTo>
                  <a:pt x="213" y="2527"/>
                </a:lnTo>
                <a:lnTo>
                  <a:pt x="251" y="2593"/>
                </a:lnTo>
                <a:lnTo>
                  <a:pt x="293" y="2658"/>
                </a:lnTo>
                <a:lnTo>
                  <a:pt x="336" y="2719"/>
                </a:lnTo>
                <a:lnTo>
                  <a:pt x="383" y="2778"/>
                </a:lnTo>
                <a:lnTo>
                  <a:pt x="432" y="2835"/>
                </a:lnTo>
                <a:lnTo>
                  <a:pt x="432" y="2835"/>
                </a:lnTo>
                <a:lnTo>
                  <a:pt x="462" y="2804"/>
                </a:lnTo>
                <a:lnTo>
                  <a:pt x="493" y="2772"/>
                </a:lnTo>
                <a:lnTo>
                  <a:pt x="524" y="2741"/>
                </a:lnTo>
                <a:lnTo>
                  <a:pt x="556" y="2712"/>
                </a:lnTo>
                <a:lnTo>
                  <a:pt x="589" y="2682"/>
                </a:lnTo>
                <a:lnTo>
                  <a:pt x="622" y="2654"/>
                </a:lnTo>
                <a:lnTo>
                  <a:pt x="657" y="2626"/>
                </a:lnTo>
                <a:lnTo>
                  <a:pt x="691" y="2598"/>
                </a:lnTo>
                <a:lnTo>
                  <a:pt x="728" y="2574"/>
                </a:lnTo>
                <a:lnTo>
                  <a:pt x="763" y="2548"/>
                </a:lnTo>
                <a:lnTo>
                  <a:pt x="801" y="2525"/>
                </a:lnTo>
                <a:lnTo>
                  <a:pt x="838" y="2503"/>
                </a:lnTo>
                <a:lnTo>
                  <a:pt x="876" y="2480"/>
                </a:lnTo>
                <a:lnTo>
                  <a:pt x="916" y="2459"/>
                </a:lnTo>
                <a:lnTo>
                  <a:pt x="956" y="2438"/>
                </a:lnTo>
                <a:lnTo>
                  <a:pt x="996" y="2419"/>
                </a:lnTo>
                <a:lnTo>
                  <a:pt x="1036" y="2402"/>
                </a:lnTo>
                <a:lnTo>
                  <a:pt x="1078" y="2384"/>
                </a:lnTo>
                <a:lnTo>
                  <a:pt x="1120" y="2369"/>
                </a:lnTo>
                <a:lnTo>
                  <a:pt x="1161" y="2355"/>
                </a:lnTo>
                <a:lnTo>
                  <a:pt x="1205" y="2341"/>
                </a:lnTo>
                <a:lnTo>
                  <a:pt x="1248" y="2327"/>
                </a:lnTo>
                <a:lnTo>
                  <a:pt x="1292" y="2317"/>
                </a:lnTo>
                <a:lnTo>
                  <a:pt x="1335" y="2306"/>
                </a:lnTo>
                <a:lnTo>
                  <a:pt x="1381" y="2297"/>
                </a:lnTo>
                <a:lnTo>
                  <a:pt x="1426" y="2289"/>
                </a:lnTo>
                <a:lnTo>
                  <a:pt x="1471" y="2282"/>
                </a:lnTo>
                <a:lnTo>
                  <a:pt x="1516" y="2277"/>
                </a:lnTo>
                <a:lnTo>
                  <a:pt x="1563" y="2271"/>
                </a:lnTo>
                <a:lnTo>
                  <a:pt x="1609" y="2268"/>
                </a:lnTo>
                <a:lnTo>
                  <a:pt x="1656" y="2266"/>
                </a:lnTo>
                <a:lnTo>
                  <a:pt x="1703" y="2266"/>
                </a:lnTo>
                <a:lnTo>
                  <a:pt x="1703" y="2266"/>
                </a:lnTo>
                <a:lnTo>
                  <a:pt x="1751" y="2266"/>
                </a:lnTo>
                <a:lnTo>
                  <a:pt x="1798" y="2268"/>
                </a:lnTo>
                <a:lnTo>
                  <a:pt x="1844" y="2271"/>
                </a:lnTo>
                <a:lnTo>
                  <a:pt x="1891" y="2277"/>
                </a:lnTo>
                <a:lnTo>
                  <a:pt x="1936" y="2282"/>
                </a:lnTo>
                <a:lnTo>
                  <a:pt x="1981" y="2289"/>
                </a:lnTo>
                <a:lnTo>
                  <a:pt x="2026" y="2297"/>
                </a:lnTo>
                <a:lnTo>
                  <a:pt x="2072" y="2306"/>
                </a:lnTo>
                <a:lnTo>
                  <a:pt x="2115" y="2317"/>
                </a:lnTo>
                <a:lnTo>
                  <a:pt x="2159" y="2327"/>
                </a:lnTo>
                <a:lnTo>
                  <a:pt x="2202" y="2341"/>
                </a:lnTo>
                <a:lnTo>
                  <a:pt x="2246" y="2355"/>
                </a:lnTo>
                <a:lnTo>
                  <a:pt x="2288" y="2369"/>
                </a:lnTo>
                <a:lnTo>
                  <a:pt x="2329" y="2384"/>
                </a:lnTo>
                <a:lnTo>
                  <a:pt x="2371" y="2402"/>
                </a:lnTo>
                <a:lnTo>
                  <a:pt x="2411" y="2419"/>
                </a:lnTo>
                <a:lnTo>
                  <a:pt x="2451" y="2438"/>
                </a:lnTo>
                <a:lnTo>
                  <a:pt x="2491" y="2459"/>
                </a:lnTo>
                <a:lnTo>
                  <a:pt x="2531" y="2480"/>
                </a:lnTo>
                <a:lnTo>
                  <a:pt x="2569" y="2503"/>
                </a:lnTo>
                <a:lnTo>
                  <a:pt x="2606" y="2525"/>
                </a:lnTo>
                <a:lnTo>
                  <a:pt x="2644" y="2548"/>
                </a:lnTo>
                <a:lnTo>
                  <a:pt x="2679" y="2574"/>
                </a:lnTo>
                <a:lnTo>
                  <a:pt x="2716" y="2598"/>
                </a:lnTo>
                <a:lnTo>
                  <a:pt x="2750" y="2626"/>
                </a:lnTo>
                <a:lnTo>
                  <a:pt x="2785" y="2654"/>
                </a:lnTo>
                <a:lnTo>
                  <a:pt x="2818" y="2682"/>
                </a:lnTo>
                <a:lnTo>
                  <a:pt x="2851" y="2712"/>
                </a:lnTo>
                <a:lnTo>
                  <a:pt x="2883" y="2741"/>
                </a:lnTo>
                <a:lnTo>
                  <a:pt x="2914" y="2772"/>
                </a:lnTo>
                <a:lnTo>
                  <a:pt x="2945" y="2804"/>
                </a:lnTo>
                <a:lnTo>
                  <a:pt x="2975" y="2835"/>
                </a:lnTo>
                <a:lnTo>
                  <a:pt x="2975" y="2835"/>
                </a:lnTo>
                <a:lnTo>
                  <a:pt x="2975" y="2835"/>
                </a:lnTo>
                <a:lnTo>
                  <a:pt x="2975" y="2835"/>
                </a:lnTo>
                <a:lnTo>
                  <a:pt x="3024" y="2778"/>
                </a:lnTo>
                <a:lnTo>
                  <a:pt x="3071" y="2719"/>
                </a:lnTo>
                <a:lnTo>
                  <a:pt x="3114" y="2656"/>
                </a:lnTo>
                <a:lnTo>
                  <a:pt x="3156" y="2593"/>
                </a:lnTo>
                <a:lnTo>
                  <a:pt x="3194" y="2527"/>
                </a:lnTo>
                <a:lnTo>
                  <a:pt x="3229" y="2459"/>
                </a:lnTo>
                <a:lnTo>
                  <a:pt x="3262" y="2390"/>
                </a:lnTo>
                <a:lnTo>
                  <a:pt x="3292" y="2320"/>
                </a:lnTo>
                <a:lnTo>
                  <a:pt x="3318" y="2247"/>
                </a:lnTo>
                <a:lnTo>
                  <a:pt x="3341" y="2174"/>
                </a:lnTo>
                <a:lnTo>
                  <a:pt x="3361" y="2097"/>
                </a:lnTo>
                <a:lnTo>
                  <a:pt x="3377" y="2021"/>
                </a:lnTo>
                <a:lnTo>
                  <a:pt x="3389" y="1942"/>
                </a:lnTo>
                <a:lnTo>
                  <a:pt x="3400" y="1864"/>
                </a:lnTo>
                <a:lnTo>
                  <a:pt x="3405" y="1784"/>
                </a:lnTo>
                <a:lnTo>
                  <a:pt x="3407" y="1702"/>
                </a:lnTo>
                <a:lnTo>
                  <a:pt x="3407" y="1702"/>
                </a:lnTo>
                <a:lnTo>
                  <a:pt x="3405" y="1622"/>
                </a:lnTo>
                <a:lnTo>
                  <a:pt x="3400" y="1542"/>
                </a:lnTo>
                <a:lnTo>
                  <a:pt x="3389" y="1462"/>
                </a:lnTo>
                <a:lnTo>
                  <a:pt x="3377" y="1384"/>
                </a:lnTo>
                <a:lnTo>
                  <a:pt x="3361" y="1307"/>
                </a:lnTo>
                <a:lnTo>
                  <a:pt x="3341" y="1232"/>
                </a:lnTo>
                <a:lnTo>
                  <a:pt x="3318" y="1159"/>
                </a:lnTo>
                <a:lnTo>
                  <a:pt x="3292" y="1086"/>
                </a:lnTo>
                <a:lnTo>
                  <a:pt x="3262" y="1015"/>
                </a:lnTo>
                <a:lnTo>
                  <a:pt x="3229" y="945"/>
                </a:lnTo>
                <a:lnTo>
                  <a:pt x="3194" y="879"/>
                </a:lnTo>
                <a:lnTo>
                  <a:pt x="3156" y="813"/>
                </a:lnTo>
                <a:lnTo>
                  <a:pt x="3114" y="749"/>
                </a:lnTo>
                <a:lnTo>
                  <a:pt x="3071" y="688"/>
                </a:lnTo>
                <a:lnTo>
                  <a:pt x="3024" y="627"/>
                </a:lnTo>
                <a:lnTo>
                  <a:pt x="2975" y="569"/>
                </a:lnTo>
                <a:lnTo>
                  <a:pt x="2975" y="569"/>
                </a:lnTo>
                <a:close/>
              </a:path>
            </a:pathLst>
          </a:custGeom>
          <a:solidFill>
            <a:srgbClr val="7383A4"/>
          </a:solidFill>
          <a:ln w="38100">
            <a:solidFill>
              <a:srgbClr val="F8F0E5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1600"/>
          </a:p>
        </p:txBody>
      </p:sp>
      <p:grpSp>
        <p:nvGrpSpPr>
          <p:cNvPr id="22" name="그룹 21"/>
          <p:cNvGrpSpPr/>
          <p:nvPr/>
        </p:nvGrpSpPr>
        <p:grpSpPr>
          <a:xfrm>
            <a:off x="1136043" y="2234419"/>
            <a:ext cx="1500091" cy="441542"/>
            <a:chOff x="359229" y="2908277"/>
            <a:chExt cx="1882147" cy="553998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1327448" y="3212976"/>
              <a:ext cx="913928" cy="0"/>
            </a:xfrm>
            <a:prstGeom prst="line">
              <a:avLst/>
            </a:prstGeom>
            <a:ln>
              <a:solidFill>
                <a:srgbClr val="7383A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359229" y="2908277"/>
              <a:ext cx="1044419" cy="5539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4000" b="1">
                  <a:solidFill>
                    <a:srgbClr val="7383A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36043" y="3685582"/>
            <a:ext cx="1500091" cy="553720"/>
            <a:chOff x="359229" y="2908277"/>
            <a:chExt cx="1882147" cy="694747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327448" y="3212976"/>
              <a:ext cx="913928" cy="0"/>
            </a:xfrm>
            <a:prstGeom prst="line">
              <a:avLst/>
            </a:prstGeom>
            <a:ln>
              <a:solidFill>
                <a:srgbClr val="FF6F89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359229" y="2908277"/>
              <a:ext cx="1044419" cy="69474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4000" b="1">
                  <a:solidFill>
                    <a:srgbClr val="FF6F89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04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 flipH="1">
            <a:off x="6496914" y="2234419"/>
            <a:ext cx="1500091" cy="441542"/>
            <a:chOff x="359229" y="2908277"/>
            <a:chExt cx="1882147" cy="553998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1327448" y="3212976"/>
              <a:ext cx="913928" cy="0"/>
            </a:xfrm>
            <a:prstGeom prst="line">
              <a:avLst/>
            </a:prstGeom>
            <a:ln>
              <a:solidFill>
                <a:srgbClr val="48B5B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peed"/>
            <p:cNvSpPr txBox="1">
              <a:spLocks noChangeArrowheads="1"/>
            </p:cNvSpPr>
            <p:nvPr/>
          </p:nvSpPr>
          <p:spPr bwMode="auto">
            <a:xfrm>
              <a:off x="359229" y="2908277"/>
              <a:ext cx="1044419" cy="5539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4000" b="1">
                  <a:solidFill>
                    <a:srgbClr val="48B5B2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6496914" y="3685582"/>
            <a:ext cx="1500091" cy="553720"/>
            <a:chOff x="359229" y="2908277"/>
            <a:chExt cx="1882147" cy="694747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1327448" y="3212976"/>
              <a:ext cx="913928" cy="0"/>
            </a:xfrm>
            <a:prstGeom prst="line">
              <a:avLst/>
            </a:prstGeom>
            <a:ln>
              <a:solidFill>
                <a:srgbClr val="625F6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speed"/>
            <p:cNvSpPr txBox="1">
              <a:spLocks noChangeArrowheads="1"/>
            </p:cNvSpPr>
            <p:nvPr/>
          </p:nvSpPr>
          <p:spPr bwMode="auto">
            <a:xfrm>
              <a:off x="359229" y="2908277"/>
              <a:ext cx="1044419" cy="69474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4000" b="1">
                  <a:solidFill>
                    <a:srgbClr val="625F63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03</a:t>
              </a:r>
            </a:p>
          </p:txBody>
        </p:sp>
      </p:grpSp>
      <p:sp>
        <p:nvSpPr>
          <p:cNvPr id="36" name="speed"/>
          <p:cNvSpPr txBox="1">
            <a:spLocks noChangeArrowheads="1"/>
          </p:cNvSpPr>
          <p:nvPr/>
        </p:nvSpPr>
        <p:spPr bwMode="auto">
          <a:xfrm>
            <a:off x="3140710" y="2344420"/>
            <a:ext cx="1337945" cy="22098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Stiff Muscles</a:t>
            </a:r>
            <a:endParaRPr lang="en-US" altLang="ko-KR" sz="1600" b="1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speed"/>
          <p:cNvSpPr txBox="1">
            <a:spLocks noChangeArrowheads="1"/>
          </p:cNvSpPr>
          <p:nvPr/>
        </p:nvSpPr>
        <p:spPr bwMode="auto">
          <a:xfrm>
            <a:off x="4855845" y="2108200"/>
            <a:ext cx="1337945" cy="7385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Muscles 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Decreasing in </a:t>
            </a:r>
          </a:p>
          <a:p>
            <a:pPr algn="ctr"/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Size</a:t>
            </a:r>
            <a:endParaRPr lang="en-US" altLang="ko-KR" sz="1600" b="1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peed"/>
          <p:cNvSpPr txBox="1">
            <a:spLocks noChangeArrowheads="1"/>
          </p:cNvSpPr>
          <p:nvPr/>
        </p:nvSpPr>
        <p:spPr bwMode="auto">
          <a:xfrm>
            <a:off x="4751070" y="3740785"/>
            <a:ext cx="1337945" cy="6635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Difficulty in </a:t>
            </a:r>
          </a:p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Speaking, </a:t>
            </a:r>
          </a:p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Swallowing</a:t>
            </a:r>
            <a:endParaRPr lang="en-US" altLang="ko-KR" sz="1600" b="1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speed"/>
          <p:cNvSpPr txBox="1">
            <a:spLocks noChangeArrowheads="1"/>
          </p:cNvSpPr>
          <p:nvPr/>
        </p:nvSpPr>
        <p:spPr bwMode="auto">
          <a:xfrm>
            <a:off x="2967990" y="3837305"/>
            <a:ext cx="1337945" cy="44196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Difficulty in </a:t>
            </a:r>
          </a:p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Breathing</a:t>
            </a:r>
            <a:endParaRPr lang="en-US" altLang="ko-KR" sz="1600" b="1">
              <a:solidFill>
                <a:schemeClr val="bg1"/>
              </a:solidFill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자유형 21"/>
          <p:cNvSpPr/>
          <p:nvPr/>
        </p:nvSpPr>
        <p:spPr>
          <a:xfrm rot="13380000">
            <a:off x="4224655" y="3950970"/>
            <a:ext cx="387350" cy="387350"/>
          </a:xfrm>
          <a:custGeom>
            <a:avLst/>
            <a:gdLst>
              <a:gd name="connsiteX0" fmla="*/ 73963 w 2064331"/>
              <a:gd name="connsiteY0" fmla="*/ 1990368 h 2064332"/>
              <a:gd name="connsiteX1" fmla="*/ 73963 w 2064331"/>
              <a:gd name="connsiteY1" fmla="*/ 1990369 h 2064332"/>
              <a:gd name="connsiteX2" fmla="*/ 73964 w 2064331"/>
              <a:gd name="connsiteY2" fmla="*/ 1990369 h 2064332"/>
              <a:gd name="connsiteX3" fmla="*/ 818422 w 2064331"/>
              <a:gd name="connsiteY3" fmla="*/ 0 h 2064332"/>
              <a:gd name="connsiteX4" fmla="*/ 1811799 w 2064331"/>
              <a:gd name="connsiteY4" fmla="*/ 0 h 2064332"/>
              <a:gd name="connsiteX5" fmla="*/ 1811800 w 2064331"/>
              <a:gd name="connsiteY5" fmla="*/ 0 h 2064332"/>
              <a:gd name="connsiteX6" fmla="*/ 1811801 w 2064331"/>
              <a:gd name="connsiteY6" fmla="*/ 0 h 2064332"/>
              <a:gd name="connsiteX7" fmla="*/ 2064331 w 2064331"/>
              <a:gd name="connsiteY7" fmla="*/ 252530 h 2064332"/>
              <a:gd name="connsiteX8" fmla="*/ 2064330 w 2064331"/>
              <a:gd name="connsiteY8" fmla="*/ 252530 h 2064332"/>
              <a:gd name="connsiteX9" fmla="*/ 2064329 w 2064331"/>
              <a:gd name="connsiteY9" fmla="*/ 252540 h 2064332"/>
              <a:gd name="connsiteX10" fmla="*/ 2064329 w 2064331"/>
              <a:gd name="connsiteY10" fmla="*/ 1245908 h 2064332"/>
              <a:gd name="connsiteX11" fmla="*/ 1811799 w 2064331"/>
              <a:gd name="connsiteY11" fmla="*/ 1498438 h 2064332"/>
              <a:gd name="connsiteX12" fmla="*/ 1811799 w 2064331"/>
              <a:gd name="connsiteY12" fmla="*/ 1498437 h 2064332"/>
              <a:gd name="connsiteX13" fmla="*/ 1559269 w 2064331"/>
              <a:gd name="connsiteY13" fmla="*/ 1245907 h 2064332"/>
              <a:gd name="connsiteX14" fmla="*/ 1559270 w 2064331"/>
              <a:gd name="connsiteY14" fmla="*/ 862194 h 2064332"/>
              <a:gd name="connsiteX15" fmla="*/ 431094 w 2064331"/>
              <a:gd name="connsiteY15" fmla="*/ 1990368 h 2064332"/>
              <a:gd name="connsiteX16" fmla="*/ 113578 w 2064331"/>
              <a:gd name="connsiteY16" fmla="*/ 2022728 h 2064332"/>
              <a:gd name="connsiteX17" fmla="*/ 73963 w 2064331"/>
              <a:gd name="connsiteY17" fmla="*/ 1990369 h 2064332"/>
              <a:gd name="connsiteX18" fmla="*/ 41604 w 2064331"/>
              <a:gd name="connsiteY18" fmla="*/ 1950754 h 2064332"/>
              <a:gd name="connsiteX19" fmla="*/ 73964 w 2064331"/>
              <a:gd name="connsiteY19" fmla="*/ 1633238 h 2064332"/>
              <a:gd name="connsiteX20" fmla="*/ 1202142 w 2064331"/>
              <a:gd name="connsiteY20" fmla="*/ 505060 h 2064332"/>
              <a:gd name="connsiteX21" fmla="*/ 818422 w 2064331"/>
              <a:gd name="connsiteY21" fmla="*/ 505059 h 2064332"/>
              <a:gd name="connsiteX22" fmla="*/ 571023 w 2064331"/>
              <a:gd name="connsiteY22" fmla="*/ 303423 h 2064332"/>
              <a:gd name="connsiteX23" fmla="*/ 565892 w 2064331"/>
              <a:gd name="connsiteY23" fmla="*/ 252530 h 2064332"/>
              <a:gd name="connsiteX24" fmla="*/ 571023 w 2064331"/>
              <a:gd name="connsiteY24" fmla="*/ 201637 h 2064332"/>
              <a:gd name="connsiteX25" fmla="*/ 818422 w 2064331"/>
              <a:gd name="connsiteY25" fmla="*/ 0 h 20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4331" h="2064332">
                <a:moveTo>
                  <a:pt x="73963" y="1990368"/>
                </a:moveTo>
                <a:lnTo>
                  <a:pt x="73963" y="1990369"/>
                </a:lnTo>
                <a:lnTo>
                  <a:pt x="73964" y="1990369"/>
                </a:lnTo>
                <a:close/>
                <a:moveTo>
                  <a:pt x="818422" y="0"/>
                </a:moveTo>
                <a:lnTo>
                  <a:pt x="1811799" y="0"/>
                </a:lnTo>
                <a:lnTo>
                  <a:pt x="1811800" y="0"/>
                </a:lnTo>
                <a:lnTo>
                  <a:pt x="1811801" y="0"/>
                </a:lnTo>
                <a:cubicBezTo>
                  <a:pt x="1951269" y="0"/>
                  <a:pt x="2064331" y="113062"/>
                  <a:pt x="2064331" y="252530"/>
                </a:cubicBezTo>
                <a:lnTo>
                  <a:pt x="2064330" y="252530"/>
                </a:lnTo>
                <a:lnTo>
                  <a:pt x="2064329" y="252540"/>
                </a:lnTo>
                <a:lnTo>
                  <a:pt x="2064329" y="1245908"/>
                </a:lnTo>
                <a:cubicBezTo>
                  <a:pt x="2064329" y="1385376"/>
                  <a:pt x="1951267" y="1498438"/>
                  <a:pt x="1811799" y="1498438"/>
                </a:cubicBezTo>
                <a:lnTo>
                  <a:pt x="1811799" y="1498437"/>
                </a:lnTo>
                <a:cubicBezTo>
                  <a:pt x="1672331" y="1498437"/>
                  <a:pt x="1559269" y="1385375"/>
                  <a:pt x="1559269" y="1245907"/>
                </a:cubicBezTo>
                <a:lnTo>
                  <a:pt x="1559270" y="862194"/>
                </a:lnTo>
                <a:lnTo>
                  <a:pt x="431094" y="1990368"/>
                </a:lnTo>
                <a:cubicBezTo>
                  <a:pt x="344803" y="2076660"/>
                  <a:pt x="211598" y="2087446"/>
                  <a:pt x="113578" y="2022728"/>
                </a:cubicBezTo>
                <a:lnTo>
                  <a:pt x="73963" y="1990369"/>
                </a:lnTo>
                <a:lnTo>
                  <a:pt x="41604" y="1950754"/>
                </a:lnTo>
                <a:cubicBezTo>
                  <a:pt x="-23114" y="1852734"/>
                  <a:pt x="-12328" y="1719529"/>
                  <a:pt x="73964" y="1633238"/>
                </a:cubicBezTo>
                <a:lnTo>
                  <a:pt x="1202142" y="505060"/>
                </a:lnTo>
                <a:lnTo>
                  <a:pt x="818422" y="505059"/>
                </a:lnTo>
                <a:cubicBezTo>
                  <a:pt x="696388" y="505059"/>
                  <a:pt x="594570" y="418496"/>
                  <a:pt x="571023" y="303423"/>
                </a:cubicBezTo>
                <a:lnTo>
                  <a:pt x="565892" y="252530"/>
                </a:lnTo>
                <a:lnTo>
                  <a:pt x="571023" y="201637"/>
                </a:lnTo>
                <a:cubicBezTo>
                  <a:pt x="594570" y="86563"/>
                  <a:pt x="696388" y="0"/>
                  <a:pt x="818422" y="0"/>
                </a:cubicBezTo>
                <a:close/>
              </a:path>
            </a:pathLst>
          </a:custGeom>
          <a:solidFill>
            <a:srgbClr val="48B5B2"/>
          </a:solid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6" name="자유형 22"/>
          <p:cNvSpPr/>
          <p:nvPr/>
        </p:nvSpPr>
        <p:spPr>
          <a:xfrm>
            <a:off x="4427855" y="1971675"/>
            <a:ext cx="513715" cy="333375"/>
          </a:xfrm>
          <a:custGeom>
            <a:avLst/>
            <a:gdLst>
              <a:gd name="connsiteX0" fmla="*/ 0 w 2710204"/>
              <a:gd name="connsiteY0" fmla="*/ 954954 h 1909906"/>
              <a:gd name="connsiteX1" fmla="*/ 0 w 2710204"/>
              <a:gd name="connsiteY1" fmla="*/ 954955 h 1909906"/>
              <a:gd name="connsiteX2" fmla="*/ 0 w 2710204"/>
              <a:gd name="connsiteY2" fmla="*/ 954955 h 1909906"/>
              <a:gd name="connsiteX3" fmla="*/ 1933815 w 2710204"/>
              <a:gd name="connsiteY3" fmla="*/ 73963 h 1909906"/>
              <a:gd name="connsiteX4" fmla="*/ 2636239 w 2710204"/>
              <a:gd name="connsiteY4" fmla="*/ 776387 h 1909906"/>
              <a:gd name="connsiteX5" fmla="*/ 2636239 w 2710204"/>
              <a:gd name="connsiteY5" fmla="*/ 776387 h 1909906"/>
              <a:gd name="connsiteX6" fmla="*/ 2636240 w 2710204"/>
              <a:gd name="connsiteY6" fmla="*/ 776388 h 1909906"/>
              <a:gd name="connsiteX7" fmla="*/ 2636240 w 2710204"/>
              <a:gd name="connsiteY7" fmla="*/ 1133519 h 1909906"/>
              <a:gd name="connsiteX8" fmla="*/ 2636239 w 2710204"/>
              <a:gd name="connsiteY8" fmla="*/ 1133519 h 1909906"/>
              <a:gd name="connsiteX9" fmla="*/ 2636231 w 2710204"/>
              <a:gd name="connsiteY9" fmla="*/ 1133525 h 1909906"/>
              <a:gd name="connsiteX10" fmla="*/ 1933814 w 2710204"/>
              <a:gd name="connsiteY10" fmla="*/ 1835942 h 1909906"/>
              <a:gd name="connsiteX11" fmla="*/ 1576683 w 2710204"/>
              <a:gd name="connsiteY11" fmla="*/ 1835942 h 1909906"/>
              <a:gd name="connsiteX12" fmla="*/ 1576683 w 2710204"/>
              <a:gd name="connsiteY12" fmla="*/ 1835942 h 1909906"/>
              <a:gd name="connsiteX13" fmla="*/ 1576683 w 2710204"/>
              <a:gd name="connsiteY13" fmla="*/ 1478810 h 1909906"/>
              <a:gd name="connsiteX14" fmla="*/ 1848010 w 2710204"/>
              <a:gd name="connsiteY14" fmla="*/ 1207485 h 1909906"/>
              <a:gd name="connsiteX15" fmla="*/ 252530 w 2710204"/>
              <a:gd name="connsiteY15" fmla="*/ 1207484 h 1909906"/>
              <a:gd name="connsiteX16" fmla="*/ 5130 w 2710204"/>
              <a:gd name="connsiteY16" fmla="*/ 1005847 h 1909906"/>
              <a:gd name="connsiteX17" fmla="*/ 0 w 2710204"/>
              <a:gd name="connsiteY17" fmla="*/ 954955 h 1909906"/>
              <a:gd name="connsiteX18" fmla="*/ 5130 w 2710204"/>
              <a:gd name="connsiteY18" fmla="*/ 904062 h 1909906"/>
              <a:gd name="connsiteX19" fmla="*/ 252530 w 2710204"/>
              <a:gd name="connsiteY19" fmla="*/ 702425 h 1909906"/>
              <a:gd name="connsiteX20" fmla="*/ 1848015 w 2710204"/>
              <a:gd name="connsiteY20" fmla="*/ 702425 h 1909906"/>
              <a:gd name="connsiteX21" fmla="*/ 1576684 w 2710204"/>
              <a:gd name="connsiteY21" fmla="*/ 431094 h 1909906"/>
              <a:gd name="connsiteX22" fmla="*/ 1544325 w 2710204"/>
              <a:gd name="connsiteY22" fmla="*/ 113578 h 1909906"/>
              <a:gd name="connsiteX23" fmla="*/ 1576683 w 2710204"/>
              <a:gd name="connsiteY23" fmla="*/ 73963 h 1909906"/>
              <a:gd name="connsiteX24" fmla="*/ 1616298 w 2710204"/>
              <a:gd name="connsiteY24" fmla="*/ 41604 h 1909906"/>
              <a:gd name="connsiteX25" fmla="*/ 1933815 w 2710204"/>
              <a:gd name="connsiteY25" fmla="*/ 73963 h 19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10204" h="1909906">
                <a:moveTo>
                  <a:pt x="0" y="954954"/>
                </a:moveTo>
                <a:lnTo>
                  <a:pt x="0" y="954955"/>
                </a:lnTo>
                <a:lnTo>
                  <a:pt x="0" y="954955"/>
                </a:lnTo>
                <a:close/>
                <a:moveTo>
                  <a:pt x="1933815" y="73963"/>
                </a:moveTo>
                <a:lnTo>
                  <a:pt x="2636239" y="776387"/>
                </a:lnTo>
                <a:lnTo>
                  <a:pt x="2636239" y="776387"/>
                </a:lnTo>
                <a:lnTo>
                  <a:pt x="2636240" y="776388"/>
                </a:lnTo>
                <a:cubicBezTo>
                  <a:pt x="2734859" y="875007"/>
                  <a:pt x="2734859" y="1034901"/>
                  <a:pt x="2636240" y="1133519"/>
                </a:cubicBezTo>
                <a:lnTo>
                  <a:pt x="2636239" y="1133519"/>
                </a:lnTo>
                <a:lnTo>
                  <a:pt x="2636231" y="1133525"/>
                </a:lnTo>
                <a:lnTo>
                  <a:pt x="1933814" y="1835942"/>
                </a:lnTo>
                <a:cubicBezTo>
                  <a:pt x="1835195" y="1934561"/>
                  <a:pt x="1675302" y="1934561"/>
                  <a:pt x="1576683" y="1835942"/>
                </a:cubicBezTo>
                <a:lnTo>
                  <a:pt x="1576683" y="1835942"/>
                </a:lnTo>
                <a:cubicBezTo>
                  <a:pt x="1478065" y="1737323"/>
                  <a:pt x="1478065" y="1577429"/>
                  <a:pt x="1576683" y="1478810"/>
                </a:cubicBezTo>
                <a:lnTo>
                  <a:pt x="1848010" y="1207485"/>
                </a:lnTo>
                <a:lnTo>
                  <a:pt x="252530" y="1207484"/>
                </a:lnTo>
                <a:cubicBezTo>
                  <a:pt x="130496" y="1207484"/>
                  <a:pt x="28678" y="1120921"/>
                  <a:pt x="5130" y="1005847"/>
                </a:cubicBezTo>
                <a:lnTo>
                  <a:pt x="0" y="954955"/>
                </a:lnTo>
                <a:lnTo>
                  <a:pt x="5130" y="904062"/>
                </a:lnTo>
                <a:cubicBezTo>
                  <a:pt x="28678" y="788988"/>
                  <a:pt x="130496" y="702425"/>
                  <a:pt x="252530" y="702425"/>
                </a:cubicBezTo>
                <a:lnTo>
                  <a:pt x="1848015" y="702425"/>
                </a:lnTo>
                <a:lnTo>
                  <a:pt x="1576684" y="431094"/>
                </a:lnTo>
                <a:cubicBezTo>
                  <a:pt x="1490393" y="344803"/>
                  <a:pt x="1479606" y="211597"/>
                  <a:pt x="1544325" y="113578"/>
                </a:cubicBezTo>
                <a:lnTo>
                  <a:pt x="1576683" y="73963"/>
                </a:lnTo>
                <a:lnTo>
                  <a:pt x="1616298" y="41604"/>
                </a:lnTo>
                <a:cubicBezTo>
                  <a:pt x="1714318" y="-23115"/>
                  <a:pt x="1847524" y="-12328"/>
                  <a:pt x="1933815" y="73963"/>
                </a:cubicBezTo>
                <a:close/>
              </a:path>
            </a:pathLst>
          </a:custGeom>
          <a:solidFill>
            <a:srgbClr val="FF6F89"/>
          </a:solid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8" name="자유형 22"/>
          <p:cNvSpPr/>
          <p:nvPr/>
        </p:nvSpPr>
        <p:spPr>
          <a:xfrm rot="5400000">
            <a:off x="5163185" y="3308985"/>
            <a:ext cx="513715" cy="333375"/>
          </a:xfrm>
          <a:custGeom>
            <a:avLst/>
            <a:gdLst>
              <a:gd name="connsiteX0" fmla="*/ 0 w 2710204"/>
              <a:gd name="connsiteY0" fmla="*/ 954954 h 1909906"/>
              <a:gd name="connsiteX1" fmla="*/ 0 w 2710204"/>
              <a:gd name="connsiteY1" fmla="*/ 954955 h 1909906"/>
              <a:gd name="connsiteX2" fmla="*/ 0 w 2710204"/>
              <a:gd name="connsiteY2" fmla="*/ 954955 h 1909906"/>
              <a:gd name="connsiteX3" fmla="*/ 1933815 w 2710204"/>
              <a:gd name="connsiteY3" fmla="*/ 73963 h 1909906"/>
              <a:gd name="connsiteX4" fmla="*/ 2636239 w 2710204"/>
              <a:gd name="connsiteY4" fmla="*/ 776387 h 1909906"/>
              <a:gd name="connsiteX5" fmla="*/ 2636239 w 2710204"/>
              <a:gd name="connsiteY5" fmla="*/ 776387 h 1909906"/>
              <a:gd name="connsiteX6" fmla="*/ 2636240 w 2710204"/>
              <a:gd name="connsiteY6" fmla="*/ 776388 h 1909906"/>
              <a:gd name="connsiteX7" fmla="*/ 2636240 w 2710204"/>
              <a:gd name="connsiteY7" fmla="*/ 1133519 h 1909906"/>
              <a:gd name="connsiteX8" fmla="*/ 2636239 w 2710204"/>
              <a:gd name="connsiteY8" fmla="*/ 1133519 h 1909906"/>
              <a:gd name="connsiteX9" fmla="*/ 2636231 w 2710204"/>
              <a:gd name="connsiteY9" fmla="*/ 1133525 h 1909906"/>
              <a:gd name="connsiteX10" fmla="*/ 1933814 w 2710204"/>
              <a:gd name="connsiteY10" fmla="*/ 1835942 h 1909906"/>
              <a:gd name="connsiteX11" fmla="*/ 1576683 w 2710204"/>
              <a:gd name="connsiteY11" fmla="*/ 1835942 h 1909906"/>
              <a:gd name="connsiteX12" fmla="*/ 1576683 w 2710204"/>
              <a:gd name="connsiteY12" fmla="*/ 1835942 h 1909906"/>
              <a:gd name="connsiteX13" fmla="*/ 1576683 w 2710204"/>
              <a:gd name="connsiteY13" fmla="*/ 1478810 h 1909906"/>
              <a:gd name="connsiteX14" fmla="*/ 1848010 w 2710204"/>
              <a:gd name="connsiteY14" fmla="*/ 1207485 h 1909906"/>
              <a:gd name="connsiteX15" fmla="*/ 252530 w 2710204"/>
              <a:gd name="connsiteY15" fmla="*/ 1207484 h 1909906"/>
              <a:gd name="connsiteX16" fmla="*/ 5130 w 2710204"/>
              <a:gd name="connsiteY16" fmla="*/ 1005847 h 1909906"/>
              <a:gd name="connsiteX17" fmla="*/ 0 w 2710204"/>
              <a:gd name="connsiteY17" fmla="*/ 954955 h 1909906"/>
              <a:gd name="connsiteX18" fmla="*/ 5130 w 2710204"/>
              <a:gd name="connsiteY18" fmla="*/ 904062 h 1909906"/>
              <a:gd name="connsiteX19" fmla="*/ 252530 w 2710204"/>
              <a:gd name="connsiteY19" fmla="*/ 702425 h 1909906"/>
              <a:gd name="connsiteX20" fmla="*/ 1848015 w 2710204"/>
              <a:gd name="connsiteY20" fmla="*/ 702425 h 1909906"/>
              <a:gd name="connsiteX21" fmla="*/ 1576684 w 2710204"/>
              <a:gd name="connsiteY21" fmla="*/ 431094 h 1909906"/>
              <a:gd name="connsiteX22" fmla="*/ 1544325 w 2710204"/>
              <a:gd name="connsiteY22" fmla="*/ 113578 h 1909906"/>
              <a:gd name="connsiteX23" fmla="*/ 1576683 w 2710204"/>
              <a:gd name="connsiteY23" fmla="*/ 73963 h 1909906"/>
              <a:gd name="connsiteX24" fmla="*/ 1616298 w 2710204"/>
              <a:gd name="connsiteY24" fmla="*/ 41604 h 1909906"/>
              <a:gd name="connsiteX25" fmla="*/ 1933815 w 2710204"/>
              <a:gd name="connsiteY25" fmla="*/ 73963 h 19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10204" h="1909906">
                <a:moveTo>
                  <a:pt x="0" y="954954"/>
                </a:moveTo>
                <a:lnTo>
                  <a:pt x="0" y="954955"/>
                </a:lnTo>
                <a:lnTo>
                  <a:pt x="0" y="954955"/>
                </a:lnTo>
                <a:close/>
                <a:moveTo>
                  <a:pt x="1933815" y="73963"/>
                </a:moveTo>
                <a:lnTo>
                  <a:pt x="2636239" y="776387"/>
                </a:lnTo>
                <a:lnTo>
                  <a:pt x="2636239" y="776387"/>
                </a:lnTo>
                <a:lnTo>
                  <a:pt x="2636240" y="776388"/>
                </a:lnTo>
                <a:cubicBezTo>
                  <a:pt x="2734859" y="875007"/>
                  <a:pt x="2734859" y="1034901"/>
                  <a:pt x="2636240" y="1133519"/>
                </a:cubicBezTo>
                <a:lnTo>
                  <a:pt x="2636239" y="1133519"/>
                </a:lnTo>
                <a:lnTo>
                  <a:pt x="2636231" y="1133525"/>
                </a:lnTo>
                <a:lnTo>
                  <a:pt x="1933814" y="1835942"/>
                </a:lnTo>
                <a:cubicBezTo>
                  <a:pt x="1835195" y="1934561"/>
                  <a:pt x="1675302" y="1934561"/>
                  <a:pt x="1576683" y="1835942"/>
                </a:cubicBezTo>
                <a:lnTo>
                  <a:pt x="1576683" y="1835942"/>
                </a:lnTo>
                <a:cubicBezTo>
                  <a:pt x="1478065" y="1737323"/>
                  <a:pt x="1478065" y="1577429"/>
                  <a:pt x="1576683" y="1478810"/>
                </a:cubicBezTo>
                <a:lnTo>
                  <a:pt x="1848010" y="1207485"/>
                </a:lnTo>
                <a:lnTo>
                  <a:pt x="252530" y="1207484"/>
                </a:lnTo>
                <a:cubicBezTo>
                  <a:pt x="130496" y="1207484"/>
                  <a:pt x="28678" y="1120921"/>
                  <a:pt x="5130" y="1005847"/>
                </a:cubicBezTo>
                <a:lnTo>
                  <a:pt x="0" y="954955"/>
                </a:lnTo>
                <a:lnTo>
                  <a:pt x="5130" y="904062"/>
                </a:lnTo>
                <a:cubicBezTo>
                  <a:pt x="28678" y="788988"/>
                  <a:pt x="130496" y="702425"/>
                  <a:pt x="252530" y="702425"/>
                </a:cubicBezTo>
                <a:lnTo>
                  <a:pt x="1848015" y="702425"/>
                </a:lnTo>
                <a:lnTo>
                  <a:pt x="1576684" y="431094"/>
                </a:lnTo>
                <a:cubicBezTo>
                  <a:pt x="1490393" y="344803"/>
                  <a:pt x="1479606" y="211597"/>
                  <a:pt x="1544325" y="113578"/>
                </a:cubicBezTo>
                <a:lnTo>
                  <a:pt x="1576683" y="73963"/>
                </a:lnTo>
                <a:lnTo>
                  <a:pt x="1616298" y="41604"/>
                </a:lnTo>
                <a:cubicBezTo>
                  <a:pt x="1714318" y="-23115"/>
                  <a:pt x="1847524" y="-12328"/>
                  <a:pt x="1933815" y="73963"/>
                </a:cubicBezTo>
                <a:close/>
              </a:path>
            </a:pathLst>
          </a:custGeom>
          <a:solidFill>
            <a:srgbClr val="7383A4"/>
          </a:solid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11" name="speed"/>
          <p:cNvSpPr txBox="1">
            <a:spLocks noChangeArrowheads="1"/>
          </p:cNvSpPr>
          <p:nvPr/>
        </p:nvSpPr>
        <p:spPr bwMode="auto">
          <a:xfrm flipH="1">
            <a:off x="7020272" y="1427601"/>
            <a:ext cx="1793252" cy="5539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GB">
                <a:sym typeface="+mn-ea"/>
              </a:rPr>
              <a:t>Tommaso Cemmi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dirty="0">
                <a:sym typeface="+mn-ea"/>
              </a:rPr>
              <a:t>Conclusions</a:t>
            </a:r>
            <a:endParaRPr lang="en-US"/>
          </a:p>
        </p:txBody>
      </p:sp>
      <p:grpSp>
        <p:nvGrpSpPr>
          <p:cNvPr id="34" name="그룹 7"/>
          <p:cNvGrpSpPr/>
          <p:nvPr/>
        </p:nvGrpSpPr>
        <p:grpSpPr>
          <a:xfrm>
            <a:off x="392237" y="1510758"/>
            <a:ext cx="1501094" cy="2897730"/>
            <a:chOff x="1133524" y="2420887"/>
            <a:chExt cx="1800201" cy="3475132"/>
          </a:xfrm>
        </p:grpSpPr>
        <p:sp>
          <p:nvSpPr>
            <p:cNvPr id="35" name="모서리가 둥근 직사각형 7"/>
            <p:cNvSpPr/>
            <p:nvPr/>
          </p:nvSpPr>
          <p:spPr>
            <a:xfrm>
              <a:off x="1133524" y="2420887"/>
              <a:ext cx="1800200" cy="1737565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pattFill prst="pct90">
              <a:fgClr>
                <a:srgbClr val="D1C9B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7" name="모서리가 둥근 직사각형 7"/>
            <p:cNvSpPr/>
            <p:nvPr/>
          </p:nvSpPr>
          <p:spPr>
            <a:xfrm flipV="1">
              <a:off x="1133525" y="4158454"/>
              <a:ext cx="1800200" cy="1737565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solidFill>
              <a:srgbClr val="71C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1252949" y="4641569"/>
              <a:ext cx="1559828" cy="5901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/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LabVIEW Base System</a:t>
              </a:r>
              <a:endPara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0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38" t="2177" r="21569" b="84789"/>
            <a:stretch>
              <a:fillRect/>
            </a:stretch>
          </p:blipFill>
          <p:spPr>
            <a:xfrm>
              <a:off x="1637624" y="3378147"/>
              <a:ext cx="792002" cy="516376"/>
            </a:xfrm>
            <a:prstGeom prst="rect">
              <a:avLst/>
            </a:prstGeom>
          </p:spPr>
        </p:pic>
        <p:grpSp>
          <p:nvGrpSpPr>
            <p:cNvPr id="41" name="그룹 12"/>
            <p:cNvGrpSpPr/>
            <p:nvPr/>
          </p:nvGrpSpPr>
          <p:grpSpPr>
            <a:xfrm>
              <a:off x="1605404" y="2698009"/>
              <a:ext cx="856442" cy="511675"/>
              <a:chOff x="1605404" y="2698009"/>
              <a:chExt cx="856442" cy="511675"/>
            </a:xfrm>
          </p:grpSpPr>
          <p:sp>
            <p:nvSpPr>
              <p:cNvPr id="43" name="Rectangle 3"/>
              <p:cNvSpPr txBox="1">
                <a:spLocks noChangeArrowheads="1"/>
              </p:cNvSpPr>
              <p:nvPr/>
            </p:nvSpPr>
            <p:spPr bwMode="auto">
              <a:xfrm>
                <a:off x="1605404" y="2828639"/>
                <a:ext cx="856442" cy="3810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24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</a:t>
                </a:r>
              </a:p>
            </p:txBody>
          </p:sp>
          <p:sp>
            <p:nvSpPr>
              <p:cNvPr id="44" name="Rectangle 3"/>
              <p:cNvSpPr txBox="1">
                <a:spLocks noChangeArrowheads="1"/>
              </p:cNvSpPr>
              <p:nvPr/>
            </p:nvSpPr>
            <p:spPr bwMode="auto">
              <a:xfrm>
                <a:off x="1605404" y="2698009"/>
                <a:ext cx="856442" cy="174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11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VALUE</a:t>
                </a:r>
              </a:p>
            </p:txBody>
          </p:sp>
        </p:grpSp>
      </p:grpSp>
      <p:grpSp>
        <p:nvGrpSpPr>
          <p:cNvPr id="58" name="그룹 17"/>
          <p:cNvGrpSpPr/>
          <p:nvPr/>
        </p:nvGrpSpPr>
        <p:grpSpPr>
          <a:xfrm flipV="1">
            <a:off x="2128260" y="1510758"/>
            <a:ext cx="1501094" cy="2897730"/>
            <a:chOff x="3671900" y="2420888"/>
            <a:chExt cx="1800200" cy="3475131"/>
          </a:xfrm>
        </p:grpSpPr>
        <p:sp>
          <p:nvSpPr>
            <p:cNvPr id="59" name="모서리가 둥근 직사각형 7"/>
            <p:cNvSpPr/>
            <p:nvPr/>
          </p:nvSpPr>
          <p:spPr>
            <a:xfrm flipV="1">
              <a:off x="3671900" y="4158454"/>
              <a:ext cx="1800200" cy="1737565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solidFill>
              <a:srgbClr val="625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0" name="모서리가 둥근 직사각형 7"/>
            <p:cNvSpPr/>
            <p:nvPr/>
          </p:nvSpPr>
          <p:spPr>
            <a:xfrm>
              <a:off x="3671900" y="2420888"/>
              <a:ext cx="1800200" cy="1737565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pattFill prst="pct9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Rectangle 3"/>
            <p:cNvSpPr txBox="1">
              <a:spLocks noChangeArrowheads="1"/>
            </p:cNvSpPr>
            <p:nvPr/>
          </p:nvSpPr>
          <p:spPr bwMode="auto">
            <a:xfrm flipV="1">
              <a:off x="3792086" y="4672154"/>
              <a:ext cx="1559828" cy="5901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/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One input </a:t>
              </a:r>
            </a:p>
            <a:p>
              <a:pPr marL="0" lvl="1" algn="ctr"/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channel</a:t>
              </a:r>
              <a:endPara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4" t="27044" r="65339" b="57458"/>
            <a:stretch>
              <a:fillRect/>
            </a:stretch>
          </p:blipFill>
          <p:spPr>
            <a:xfrm flipV="1">
              <a:off x="4223411" y="3362688"/>
              <a:ext cx="697178" cy="547294"/>
            </a:xfrm>
            <a:prstGeom prst="rect">
              <a:avLst/>
            </a:prstGeom>
          </p:spPr>
        </p:pic>
        <p:grpSp>
          <p:nvGrpSpPr>
            <p:cNvPr id="63" name="그룹 22"/>
            <p:cNvGrpSpPr/>
            <p:nvPr/>
          </p:nvGrpSpPr>
          <p:grpSpPr>
            <a:xfrm>
              <a:off x="4143779" y="2708029"/>
              <a:ext cx="856442" cy="551497"/>
              <a:chOff x="1605404" y="2708029"/>
              <a:chExt cx="856442" cy="551497"/>
            </a:xfrm>
          </p:grpSpPr>
          <p:sp>
            <p:nvSpPr>
              <p:cNvPr id="64" name="Rectangle 3"/>
              <p:cNvSpPr txBox="1">
                <a:spLocks noChangeArrowheads="1"/>
              </p:cNvSpPr>
              <p:nvPr/>
            </p:nvSpPr>
            <p:spPr bwMode="auto">
              <a:xfrm flipV="1">
                <a:off x="1605404" y="2878481"/>
                <a:ext cx="856442" cy="3810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24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02</a:t>
                </a:r>
              </a:p>
            </p:txBody>
          </p:sp>
          <p:sp>
            <p:nvSpPr>
              <p:cNvPr id="65" name="Rectangle 3"/>
              <p:cNvSpPr txBox="1">
                <a:spLocks noChangeArrowheads="1"/>
              </p:cNvSpPr>
              <p:nvPr/>
            </p:nvSpPr>
            <p:spPr bwMode="auto">
              <a:xfrm flipV="1">
                <a:off x="1605404" y="2708029"/>
                <a:ext cx="856442" cy="174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11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VALUE</a:t>
                </a:r>
              </a:p>
            </p:txBody>
          </p:sp>
        </p:grpSp>
      </p:grpSp>
      <p:grpSp>
        <p:nvGrpSpPr>
          <p:cNvPr id="66" name="그룹 27"/>
          <p:cNvGrpSpPr/>
          <p:nvPr/>
        </p:nvGrpSpPr>
        <p:grpSpPr>
          <a:xfrm>
            <a:off x="3936037" y="1524728"/>
            <a:ext cx="1501729" cy="2883760"/>
            <a:chOff x="6210275" y="2437642"/>
            <a:chExt cx="1800962" cy="3458377"/>
          </a:xfrm>
        </p:grpSpPr>
        <p:sp>
          <p:nvSpPr>
            <p:cNvPr id="67" name="모서리가 둥근 직사각형 7"/>
            <p:cNvSpPr/>
            <p:nvPr/>
          </p:nvSpPr>
          <p:spPr>
            <a:xfrm>
              <a:off x="6211037" y="2437642"/>
              <a:ext cx="1800200" cy="1737565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pattFill prst="pct90">
              <a:fgClr>
                <a:srgbClr val="D1C9B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8" name="모서리가 둥근 직사각형 7"/>
            <p:cNvSpPr/>
            <p:nvPr/>
          </p:nvSpPr>
          <p:spPr>
            <a:xfrm flipV="1">
              <a:off x="6210275" y="4158454"/>
              <a:ext cx="1800200" cy="1737565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solidFill>
              <a:srgbClr val="FF6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9" name="Rectangle 3"/>
            <p:cNvSpPr txBox="1">
              <a:spLocks noChangeArrowheads="1"/>
            </p:cNvSpPr>
            <p:nvPr/>
          </p:nvSpPr>
          <p:spPr bwMode="auto">
            <a:xfrm>
              <a:off x="6330461" y="4454233"/>
              <a:ext cx="1559828" cy="8300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/>
              <a:r>
                <a:rPr lang="en-US" altLang="ko-KR" sz="15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Able to fast </a:t>
              </a:r>
            </a:p>
            <a:p>
              <a:pPr marL="0" lvl="1" algn="ctr"/>
              <a:r>
                <a:rPr lang="en-US" altLang="ko-KR" sz="15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output common </a:t>
              </a:r>
            </a:p>
            <a:p>
              <a:pPr marL="0" lvl="1" algn="ctr"/>
              <a:r>
                <a:rPr lang="en-US" altLang="ko-KR" sz="15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sentence</a:t>
              </a:r>
            </a:p>
          </p:txBody>
        </p:sp>
        <p:pic>
          <p:nvPicPr>
            <p:cNvPr id="70" name="그림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24" t="27044" r="-128" b="57881"/>
            <a:stretch>
              <a:fillRect/>
            </a:stretch>
          </p:blipFill>
          <p:spPr>
            <a:xfrm>
              <a:off x="6802532" y="3397989"/>
              <a:ext cx="615686" cy="476692"/>
            </a:xfrm>
            <a:prstGeom prst="rect">
              <a:avLst/>
            </a:prstGeom>
          </p:spPr>
        </p:pic>
        <p:grpSp>
          <p:nvGrpSpPr>
            <p:cNvPr id="71" name="그룹 32"/>
            <p:cNvGrpSpPr/>
            <p:nvPr/>
          </p:nvGrpSpPr>
          <p:grpSpPr>
            <a:xfrm>
              <a:off x="6682154" y="2698009"/>
              <a:ext cx="856442" cy="511675"/>
              <a:chOff x="1605404" y="2698009"/>
              <a:chExt cx="856442" cy="511675"/>
            </a:xfrm>
          </p:grpSpPr>
          <p:sp>
            <p:nvSpPr>
              <p:cNvPr id="72" name="Rectangle 3"/>
              <p:cNvSpPr txBox="1">
                <a:spLocks noChangeArrowheads="1"/>
              </p:cNvSpPr>
              <p:nvPr/>
            </p:nvSpPr>
            <p:spPr bwMode="auto">
              <a:xfrm>
                <a:off x="1605404" y="2828639"/>
                <a:ext cx="856442" cy="3810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24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</a:p>
            </p:txBody>
          </p:sp>
          <p:sp>
            <p:nvSpPr>
              <p:cNvPr id="73" name="Rectangle 3"/>
              <p:cNvSpPr txBox="1">
                <a:spLocks noChangeArrowheads="1"/>
              </p:cNvSpPr>
              <p:nvPr/>
            </p:nvSpPr>
            <p:spPr bwMode="auto">
              <a:xfrm>
                <a:off x="1605404" y="2698009"/>
                <a:ext cx="856442" cy="174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11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VALUE</a:t>
                </a:r>
              </a:p>
            </p:txBody>
          </p:sp>
        </p:grpSp>
      </p:grpSp>
      <p:grpSp>
        <p:nvGrpSpPr>
          <p:cNvPr id="74" name="그룹 37"/>
          <p:cNvGrpSpPr/>
          <p:nvPr/>
        </p:nvGrpSpPr>
        <p:grpSpPr>
          <a:xfrm>
            <a:off x="5672059" y="1510758"/>
            <a:ext cx="1501094" cy="2897730"/>
            <a:chOff x="6896719" y="2474300"/>
            <a:chExt cx="1744863" cy="3368308"/>
          </a:xfrm>
        </p:grpSpPr>
        <p:sp>
          <p:nvSpPr>
            <p:cNvPr id="75" name="모서리가 둥근 직사각형 7"/>
            <p:cNvSpPr/>
            <p:nvPr/>
          </p:nvSpPr>
          <p:spPr>
            <a:xfrm>
              <a:off x="6896719" y="2474300"/>
              <a:ext cx="1744863" cy="1684154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solidFill>
              <a:srgbClr val="738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6" name="모서리가 둥근 직사각형 7"/>
            <p:cNvSpPr/>
            <p:nvPr/>
          </p:nvSpPr>
          <p:spPr>
            <a:xfrm flipV="1">
              <a:off x="6896719" y="4158454"/>
              <a:ext cx="1744863" cy="1684154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pattFill prst="pct9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Rectangle 3"/>
            <p:cNvSpPr txBox="1">
              <a:spLocks noChangeArrowheads="1"/>
            </p:cNvSpPr>
            <p:nvPr/>
          </p:nvSpPr>
          <p:spPr bwMode="auto">
            <a:xfrm>
              <a:off x="7013211" y="2991068"/>
              <a:ext cx="1511880" cy="7506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/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Support input  </a:t>
              </a:r>
            </a:p>
            <a:p>
              <a:pPr marL="0" lvl="1" algn="ctr"/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complicated   </a:t>
              </a:r>
            </a:p>
            <a:p>
              <a:pPr marL="0" lvl="1" algn="ctr"/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word or sentence</a:t>
              </a:r>
            </a:p>
          </p:txBody>
        </p:sp>
        <p:grpSp>
          <p:nvGrpSpPr>
            <p:cNvPr id="78" name="그룹 41"/>
            <p:cNvGrpSpPr/>
            <p:nvPr/>
          </p:nvGrpSpPr>
          <p:grpSpPr>
            <a:xfrm flipV="1">
              <a:off x="7354093" y="5029749"/>
              <a:ext cx="830116" cy="534544"/>
              <a:chOff x="1605404" y="2708029"/>
              <a:chExt cx="856442" cy="551497"/>
            </a:xfrm>
          </p:grpSpPr>
          <p:sp>
            <p:nvSpPr>
              <p:cNvPr id="79" name="Rectangle 3"/>
              <p:cNvSpPr txBox="1">
                <a:spLocks noChangeArrowheads="1"/>
              </p:cNvSpPr>
              <p:nvPr/>
            </p:nvSpPr>
            <p:spPr bwMode="auto">
              <a:xfrm flipV="1">
                <a:off x="1605404" y="2878481"/>
                <a:ext cx="856442" cy="3810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24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04</a:t>
                </a:r>
              </a:p>
            </p:txBody>
          </p:sp>
          <p:sp>
            <p:nvSpPr>
              <p:cNvPr id="80" name="Rectangle 3"/>
              <p:cNvSpPr txBox="1">
                <a:spLocks noChangeArrowheads="1"/>
              </p:cNvSpPr>
              <p:nvPr/>
            </p:nvSpPr>
            <p:spPr bwMode="auto">
              <a:xfrm flipV="1">
                <a:off x="1605404" y="2708029"/>
                <a:ext cx="856442" cy="174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11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VALUE</a:t>
                </a:r>
              </a:p>
            </p:txBody>
          </p:sp>
        </p:grpSp>
        <p:pic>
          <p:nvPicPr>
            <p:cNvPr id="81" name="그림 4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r="83177" b="81580"/>
            <a:stretch>
              <a:fillRect/>
            </a:stretch>
          </p:blipFill>
          <p:spPr>
            <a:xfrm>
              <a:off x="7509667" y="4326543"/>
              <a:ext cx="518966" cy="603384"/>
            </a:xfrm>
            <a:prstGeom prst="rect">
              <a:avLst/>
            </a:prstGeom>
          </p:spPr>
        </p:pic>
      </p:grpSp>
      <p:grpSp>
        <p:nvGrpSpPr>
          <p:cNvPr id="82" name="그룹 37"/>
          <p:cNvGrpSpPr/>
          <p:nvPr/>
        </p:nvGrpSpPr>
        <p:grpSpPr>
          <a:xfrm>
            <a:off x="7363064" y="1481548"/>
            <a:ext cx="1501094" cy="2897730"/>
            <a:chOff x="6896719" y="2474300"/>
            <a:chExt cx="1744863" cy="3368308"/>
          </a:xfrm>
        </p:grpSpPr>
        <p:sp>
          <p:nvSpPr>
            <p:cNvPr id="83" name="모서리가 둥근 직사각형 7"/>
            <p:cNvSpPr/>
            <p:nvPr/>
          </p:nvSpPr>
          <p:spPr>
            <a:xfrm>
              <a:off x="6896719" y="2474300"/>
              <a:ext cx="1744863" cy="1684154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4" name="모서리가 둥근 직사각형 7"/>
            <p:cNvSpPr/>
            <p:nvPr/>
          </p:nvSpPr>
          <p:spPr>
            <a:xfrm flipV="1">
              <a:off x="6896719" y="4158454"/>
              <a:ext cx="1744863" cy="1684154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pattFill prst="pct90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5" name="Rectangle 3"/>
            <p:cNvSpPr txBox="1">
              <a:spLocks noChangeArrowheads="1"/>
            </p:cNvSpPr>
            <p:nvPr/>
          </p:nvSpPr>
          <p:spPr bwMode="auto">
            <a:xfrm>
              <a:off x="7013211" y="2991068"/>
              <a:ext cx="1511880" cy="7506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/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Support input  </a:t>
              </a:r>
            </a:p>
            <a:p>
              <a:pPr marL="0" lvl="1" algn="ctr"/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complicated   </a:t>
              </a:r>
            </a:p>
            <a:p>
              <a:pPr marL="0" lvl="1" algn="ctr"/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word or sentence</a:t>
              </a:r>
            </a:p>
          </p:txBody>
        </p:sp>
        <p:grpSp>
          <p:nvGrpSpPr>
            <p:cNvPr id="86" name="그룹 41"/>
            <p:cNvGrpSpPr/>
            <p:nvPr/>
          </p:nvGrpSpPr>
          <p:grpSpPr>
            <a:xfrm flipV="1">
              <a:off x="7354093" y="5029749"/>
              <a:ext cx="830116" cy="534544"/>
              <a:chOff x="1605404" y="2708029"/>
              <a:chExt cx="856442" cy="551497"/>
            </a:xfrm>
          </p:grpSpPr>
          <p:sp>
            <p:nvSpPr>
              <p:cNvPr id="87" name="Rectangle 3"/>
              <p:cNvSpPr txBox="1">
                <a:spLocks noChangeArrowheads="1"/>
              </p:cNvSpPr>
              <p:nvPr/>
            </p:nvSpPr>
            <p:spPr bwMode="auto">
              <a:xfrm flipV="1">
                <a:off x="1605404" y="2878481"/>
                <a:ext cx="856442" cy="3810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24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04</a:t>
                </a:r>
              </a:p>
            </p:txBody>
          </p:sp>
          <p:sp>
            <p:nvSpPr>
              <p:cNvPr id="88" name="Rectangle 3"/>
              <p:cNvSpPr txBox="1">
                <a:spLocks noChangeArrowheads="1"/>
              </p:cNvSpPr>
              <p:nvPr/>
            </p:nvSpPr>
            <p:spPr bwMode="auto">
              <a:xfrm flipV="1">
                <a:off x="1605404" y="2708029"/>
                <a:ext cx="856442" cy="174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11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VALUE</a:t>
                </a:r>
              </a:p>
            </p:txBody>
          </p:sp>
        </p:grpSp>
        <p:pic>
          <p:nvPicPr>
            <p:cNvPr id="89" name="그림 4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r="83177" b="81580"/>
            <a:stretch>
              <a:fillRect/>
            </a:stretch>
          </p:blipFill>
          <p:spPr>
            <a:xfrm>
              <a:off x="7509667" y="4326543"/>
              <a:ext cx="518966" cy="603384"/>
            </a:xfrm>
            <a:prstGeom prst="rect">
              <a:avLst/>
            </a:prstGeom>
          </p:spPr>
        </p:pic>
      </p:grpSp>
      <p:grpSp>
        <p:nvGrpSpPr>
          <p:cNvPr id="90" name="그룹 27"/>
          <p:cNvGrpSpPr/>
          <p:nvPr/>
        </p:nvGrpSpPr>
        <p:grpSpPr>
          <a:xfrm>
            <a:off x="7363132" y="1470753"/>
            <a:ext cx="1501729" cy="2883760"/>
            <a:chOff x="6210275" y="2437642"/>
            <a:chExt cx="1800962" cy="3458377"/>
          </a:xfrm>
        </p:grpSpPr>
        <p:sp>
          <p:nvSpPr>
            <p:cNvPr id="91" name="모서리가 둥근 직사각형 7"/>
            <p:cNvSpPr/>
            <p:nvPr/>
          </p:nvSpPr>
          <p:spPr>
            <a:xfrm>
              <a:off x="6211037" y="2437642"/>
              <a:ext cx="1800200" cy="1737565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pattFill prst="pct90">
              <a:fgClr>
                <a:srgbClr val="D1C9B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2" name="모서리가 둥근 직사각형 7"/>
            <p:cNvSpPr/>
            <p:nvPr/>
          </p:nvSpPr>
          <p:spPr>
            <a:xfrm flipV="1">
              <a:off x="6210275" y="4158454"/>
              <a:ext cx="1800200" cy="1737565"/>
            </a:xfrm>
            <a:custGeom>
              <a:avLst/>
              <a:gdLst/>
              <a:ahLst/>
              <a:cxnLst/>
              <a:rect l="l" t="t" r="r" b="b"/>
              <a:pathLst>
                <a:path w="1800200" h="1737565">
                  <a:moveTo>
                    <a:pt x="900100" y="0"/>
                  </a:moveTo>
                  <a:cubicBezTo>
                    <a:pt x="1397212" y="0"/>
                    <a:pt x="1800200" y="402988"/>
                    <a:pt x="1800200" y="900100"/>
                  </a:cubicBezTo>
                  <a:lnTo>
                    <a:pt x="1800200" y="1737565"/>
                  </a:lnTo>
                  <a:lnTo>
                    <a:pt x="0" y="1737565"/>
                  </a:lnTo>
                  <a:lnTo>
                    <a:pt x="0" y="900100"/>
                  </a:lnTo>
                  <a:cubicBezTo>
                    <a:pt x="0" y="402988"/>
                    <a:pt x="402988" y="0"/>
                    <a:pt x="900100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3" name="Rectangle 3"/>
            <p:cNvSpPr txBox="1">
              <a:spLocks noChangeArrowheads="1"/>
            </p:cNvSpPr>
            <p:nvPr/>
          </p:nvSpPr>
          <p:spPr bwMode="auto">
            <a:xfrm>
              <a:off x="6210275" y="4531849"/>
              <a:ext cx="1799494" cy="5901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ctr"/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Word suggestion system</a:t>
              </a:r>
            </a:p>
          </p:txBody>
        </p:sp>
        <p:pic>
          <p:nvPicPr>
            <p:cNvPr id="94" name="그림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24" t="27044" r="-128" b="57881"/>
            <a:stretch>
              <a:fillRect/>
            </a:stretch>
          </p:blipFill>
          <p:spPr>
            <a:xfrm>
              <a:off x="6802532" y="3397989"/>
              <a:ext cx="615686" cy="476692"/>
            </a:xfrm>
            <a:prstGeom prst="rect">
              <a:avLst/>
            </a:prstGeom>
          </p:spPr>
        </p:pic>
        <p:grpSp>
          <p:nvGrpSpPr>
            <p:cNvPr id="95" name="그룹 32"/>
            <p:cNvGrpSpPr/>
            <p:nvPr/>
          </p:nvGrpSpPr>
          <p:grpSpPr>
            <a:xfrm>
              <a:off x="6682154" y="2698009"/>
              <a:ext cx="856442" cy="573079"/>
              <a:chOff x="1605404" y="2698009"/>
              <a:chExt cx="856442" cy="573079"/>
            </a:xfrm>
          </p:grpSpPr>
          <p:sp>
            <p:nvSpPr>
              <p:cNvPr id="96" name="Rectangle 3"/>
              <p:cNvSpPr txBox="1">
                <a:spLocks noChangeArrowheads="1"/>
              </p:cNvSpPr>
              <p:nvPr/>
            </p:nvSpPr>
            <p:spPr bwMode="auto">
              <a:xfrm>
                <a:off x="1605404" y="2828639"/>
                <a:ext cx="856442" cy="44244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24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05</a:t>
                </a:r>
              </a:p>
            </p:txBody>
          </p:sp>
          <p:sp>
            <p:nvSpPr>
              <p:cNvPr id="97" name="Rectangle 3"/>
              <p:cNvSpPr txBox="1">
                <a:spLocks noChangeArrowheads="1"/>
              </p:cNvSpPr>
              <p:nvPr/>
            </p:nvSpPr>
            <p:spPr bwMode="auto">
              <a:xfrm>
                <a:off x="1605404" y="2698009"/>
                <a:ext cx="856442" cy="174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 algn="just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Microsoft Sans Serif" panose="020B0604020202020204" pitchFamily="34" charset="0"/>
                    <a:ea typeface="Yoon 윤고딕 550_TT" pitchFamily="18" charset="-127"/>
                    <a:cs typeface="Microsoft Sans Serif" panose="020B0604020202020204" pitchFamily="34" charset="0"/>
                  </a:defRPr>
                </a:lvl1pPr>
              </a:lstStyle>
              <a:p>
                <a:pPr marL="0" lvl="1" algn="ctr"/>
                <a:r>
                  <a:rPr lang="en-US" altLang="ko-KR" sz="1100" b="1"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VALUE</a:t>
                </a: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GB">
                <a:sym typeface="+mn-ea"/>
              </a:rPr>
              <a:t>Tommaso Cemmi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GB">
                <a:sym typeface="+mn-ea"/>
              </a:rPr>
              <a:t>Teamwork tasks</a:t>
            </a:r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1971942" y="1169968"/>
            <a:ext cx="5630562" cy="1457694"/>
            <a:chOff x="1845001" y="2192523"/>
            <a:chExt cx="6102435" cy="1579857"/>
          </a:xfrm>
        </p:grpSpPr>
        <p:grpSp>
          <p:nvGrpSpPr>
            <p:cNvPr id="9" name="그룹 8"/>
            <p:cNvGrpSpPr/>
            <p:nvPr/>
          </p:nvGrpSpPr>
          <p:grpSpPr>
            <a:xfrm>
              <a:off x="1845001" y="3318272"/>
              <a:ext cx="1705718" cy="454108"/>
              <a:chOff x="3333750" y="3571441"/>
              <a:chExt cx="1705718" cy="454108"/>
            </a:xfrm>
          </p:grpSpPr>
          <p:sp>
            <p:nvSpPr>
              <p:cNvPr id="18" name="speed"/>
              <p:cNvSpPr txBox="1">
                <a:spLocks noChangeArrowheads="1"/>
              </p:cNvSpPr>
              <p:nvPr/>
            </p:nvSpPr>
            <p:spPr bwMode="auto">
              <a:xfrm>
                <a:off x="3930069" y="3654614"/>
                <a:ext cx="1109399" cy="23330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Lu Xiuneng</a:t>
                </a:r>
              </a:p>
            </p:txBody>
          </p:sp>
          <p:sp>
            <p:nvSpPr>
              <p:cNvPr id="19" name="Rectangle 3"/>
              <p:cNvSpPr txBox="1">
                <a:spLocks noChangeArrowheads="1"/>
              </p:cNvSpPr>
              <p:nvPr/>
            </p:nvSpPr>
            <p:spPr bwMode="auto">
              <a:xfrm>
                <a:off x="3333750" y="3571441"/>
                <a:ext cx="425312" cy="33269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defRPr/>
                </a:pPr>
                <a:r>
                  <a:rPr lang="en-US" sz="2400" b="1"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en-US" sz="2400" b="1" dirty="0">
                  <a:latin typeface="Impact" panose="020B080603090205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3844565" y="3616373"/>
                <a:ext cx="0" cy="409176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3417825" y="2599070"/>
              <a:ext cx="1705718" cy="644936"/>
              <a:chOff x="3333750" y="3415114"/>
              <a:chExt cx="1705718" cy="644936"/>
            </a:xfrm>
          </p:grpSpPr>
          <p:sp>
            <p:nvSpPr>
              <p:cNvPr id="15" name="speed"/>
              <p:cNvSpPr txBox="1">
                <a:spLocks noChangeArrowheads="1"/>
              </p:cNvSpPr>
              <p:nvPr/>
            </p:nvSpPr>
            <p:spPr bwMode="auto">
              <a:xfrm>
                <a:off x="3930069" y="3415114"/>
                <a:ext cx="1109399" cy="64493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Wang Yuxuan &amp;</a:t>
                </a:r>
              </a:p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Lin Junwei</a:t>
                </a:r>
              </a:p>
            </p:txBody>
          </p:sp>
          <p:sp>
            <p:nvSpPr>
              <p:cNvPr id="16" name="Rectangle 3"/>
              <p:cNvSpPr txBox="1">
                <a:spLocks noChangeArrowheads="1"/>
              </p:cNvSpPr>
              <p:nvPr/>
            </p:nvSpPr>
            <p:spPr bwMode="auto">
              <a:xfrm>
                <a:off x="3333750" y="3571441"/>
                <a:ext cx="425312" cy="33269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defRPr/>
                </a:pPr>
                <a:r>
                  <a:rPr lang="en-US" sz="2400" b="1"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endParaRPr lang="en-US" sz="2400" b="1" dirty="0">
                  <a:latin typeface="Impact" panose="020B080603090205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3844565" y="3616373"/>
                <a:ext cx="0" cy="409176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5030085" y="2192523"/>
              <a:ext cx="2917351" cy="454108"/>
              <a:chOff x="3333750" y="3571441"/>
              <a:chExt cx="2917351" cy="454108"/>
            </a:xfrm>
          </p:grpSpPr>
          <p:sp>
            <p:nvSpPr>
              <p:cNvPr id="12" name="speed"/>
              <p:cNvSpPr txBox="1">
                <a:spLocks noChangeArrowheads="1"/>
              </p:cNvSpPr>
              <p:nvPr/>
            </p:nvSpPr>
            <p:spPr bwMode="auto">
              <a:xfrm>
                <a:off x="3929746" y="3654715"/>
                <a:ext cx="2321355" cy="23330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>
                  <a:buClr>
                    <a:prstClr val="white"/>
                  </a:buClr>
                  <a:defRPr/>
                </a:pP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Tommaso Cemmi</a:t>
                </a:r>
              </a:p>
            </p:txBody>
          </p:sp>
          <p:sp>
            <p:nvSpPr>
              <p:cNvPr id="13" name="Rectangle 3"/>
              <p:cNvSpPr txBox="1">
                <a:spLocks noChangeArrowheads="1"/>
              </p:cNvSpPr>
              <p:nvPr/>
            </p:nvSpPr>
            <p:spPr bwMode="auto">
              <a:xfrm>
                <a:off x="3333750" y="3571441"/>
                <a:ext cx="425312" cy="33269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r">
                  <a:spcBef>
                    <a:spcPts val="0"/>
                  </a:spcBef>
                  <a:defRPr/>
                </a:pPr>
                <a:r>
                  <a:rPr lang="en-US" sz="2400" b="1"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en-US" sz="2400" b="1" dirty="0">
                  <a:latin typeface="Impact" panose="020B080603090205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3844565" y="3616373"/>
                <a:ext cx="0" cy="409176"/>
              </a:xfrm>
              <a:prstGeom prst="line">
                <a:avLst/>
              </a:prstGeom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자유형 20"/>
          <p:cNvSpPr/>
          <p:nvPr/>
        </p:nvSpPr>
        <p:spPr>
          <a:xfrm>
            <a:off x="1817511" y="2678740"/>
            <a:ext cx="1904706" cy="1904706"/>
          </a:xfrm>
          <a:custGeom>
            <a:avLst/>
            <a:gdLst>
              <a:gd name="connsiteX0" fmla="*/ 818422 w 2064331"/>
              <a:gd name="connsiteY0" fmla="*/ 0 h 2064332"/>
              <a:gd name="connsiteX1" fmla="*/ 1811799 w 2064331"/>
              <a:gd name="connsiteY1" fmla="*/ 0 h 2064332"/>
              <a:gd name="connsiteX2" fmla="*/ 1811800 w 2064331"/>
              <a:gd name="connsiteY2" fmla="*/ 0 h 2064332"/>
              <a:gd name="connsiteX3" fmla="*/ 1811801 w 2064331"/>
              <a:gd name="connsiteY3" fmla="*/ 0 h 2064332"/>
              <a:gd name="connsiteX4" fmla="*/ 2064331 w 2064331"/>
              <a:gd name="connsiteY4" fmla="*/ 252530 h 2064332"/>
              <a:gd name="connsiteX5" fmla="*/ 2064330 w 2064331"/>
              <a:gd name="connsiteY5" fmla="*/ 252530 h 2064332"/>
              <a:gd name="connsiteX6" fmla="*/ 2064329 w 2064331"/>
              <a:gd name="connsiteY6" fmla="*/ 252540 h 2064332"/>
              <a:gd name="connsiteX7" fmla="*/ 2064329 w 2064331"/>
              <a:gd name="connsiteY7" fmla="*/ 1245908 h 2064332"/>
              <a:gd name="connsiteX8" fmla="*/ 1811799 w 2064331"/>
              <a:gd name="connsiteY8" fmla="*/ 1498438 h 2064332"/>
              <a:gd name="connsiteX9" fmla="*/ 1811799 w 2064331"/>
              <a:gd name="connsiteY9" fmla="*/ 1498437 h 2064332"/>
              <a:gd name="connsiteX10" fmla="*/ 1559269 w 2064331"/>
              <a:gd name="connsiteY10" fmla="*/ 1245907 h 2064332"/>
              <a:gd name="connsiteX11" fmla="*/ 1559270 w 2064331"/>
              <a:gd name="connsiteY11" fmla="*/ 862195 h 2064332"/>
              <a:gd name="connsiteX12" fmla="*/ 431094 w 2064331"/>
              <a:gd name="connsiteY12" fmla="*/ 1990368 h 2064332"/>
              <a:gd name="connsiteX13" fmla="*/ 73963 w 2064331"/>
              <a:gd name="connsiteY13" fmla="*/ 1990368 h 2064332"/>
              <a:gd name="connsiteX14" fmla="*/ 73964 w 2064331"/>
              <a:gd name="connsiteY14" fmla="*/ 1990369 h 2064332"/>
              <a:gd name="connsiteX15" fmla="*/ 73964 w 2064331"/>
              <a:gd name="connsiteY15" fmla="*/ 1633238 h 2064332"/>
              <a:gd name="connsiteX16" fmla="*/ 1202142 w 2064331"/>
              <a:gd name="connsiteY16" fmla="*/ 505060 h 2064332"/>
              <a:gd name="connsiteX17" fmla="*/ 818422 w 2064331"/>
              <a:gd name="connsiteY17" fmla="*/ 505059 h 2064332"/>
              <a:gd name="connsiteX18" fmla="*/ 571023 w 2064331"/>
              <a:gd name="connsiteY18" fmla="*/ 303423 h 2064332"/>
              <a:gd name="connsiteX19" fmla="*/ 565892 w 2064331"/>
              <a:gd name="connsiteY19" fmla="*/ 252530 h 2064332"/>
              <a:gd name="connsiteX20" fmla="*/ 571023 w 2064331"/>
              <a:gd name="connsiteY20" fmla="*/ 201637 h 2064332"/>
              <a:gd name="connsiteX21" fmla="*/ 818422 w 2064331"/>
              <a:gd name="connsiteY21" fmla="*/ 0 h 20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4331" h="2064332">
                <a:moveTo>
                  <a:pt x="818422" y="0"/>
                </a:moveTo>
                <a:lnTo>
                  <a:pt x="1811799" y="0"/>
                </a:lnTo>
                <a:lnTo>
                  <a:pt x="1811800" y="0"/>
                </a:lnTo>
                <a:lnTo>
                  <a:pt x="1811801" y="0"/>
                </a:lnTo>
                <a:cubicBezTo>
                  <a:pt x="1951269" y="0"/>
                  <a:pt x="2064331" y="113062"/>
                  <a:pt x="2064331" y="252530"/>
                </a:cubicBezTo>
                <a:lnTo>
                  <a:pt x="2064330" y="252530"/>
                </a:lnTo>
                <a:lnTo>
                  <a:pt x="2064329" y="252540"/>
                </a:lnTo>
                <a:lnTo>
                  <a:pt x="2064329" y="1245908"/>
                </a:lnTo>
                <a:cubicBezTo>
                  <a:pt x="2064329" y="1385376"/>
                  <a:pt x="1951267" y="1498438"/>
                  <a:pt x="1811799" y="1498438"/>
                </a:cubicBezTo>
                <a:lnTo>
                  <a:pt x="1811799" y="1498437"/>
                </a:lnTo>
                <a:cubicBezTo>
                  <a:pt x="1672331" y="1498437"/>
                  <a:pt x="1559269" y="1385375"/>
                  <a:pt x="1559269" y="1245907"/>
                </a:cubicBezTo>
                <a:lnTo>
                  <a:pt x="1559270" y="862195"/>
                </a:lnTo>
                <a:lnTo>
                  <a:pt x="431094" y="1990368"/>
                </a:lnTo>
                <a:cubicBezTo>
                  <a:pt x="332476" y="2088987"/>
                  <a:pt x="172582" y="2088987"/>
                  <a:pt x="73963" y="1990368"/>
                </a:cubicBezTo>
                <a:lnTo>
                  <a:pt x="73964" y="1990369"/>
                </a:lnTo>
                <a:cubicBezTo>
                  <a:pt x="-24655" y="1891750"/>
                  <a:pt x="-24655" y="1731857"/>
                  <a:pt x="73964" y="1633238"/>
                </a:cubicBezTo>
                <a:lnTo>
                  <a:pt x="1202142" y="505060"/>
                </a:lnTo>
                <a:lnTo>
                  <a:pt x="818422" y="505059"/>
                </a:lnTo>
                <a:cubicBezTo>
                  <a:pt x="696388" y="505059"/>
                  <a:pt x="594570" y="418496"/>
                  <a:pt x="571023" y="303423"/>
                </a:cubicBezTo>
                <a:lnTo>
                  <a:pt x="565892" y="252530"/>
                </a:lnTo>
                <a:lnTo>
                  <a:pt x="571023" y="201637"/>
                </a:lnTo>
                <a:cubicBezTo>
                  <a:pt x="594570" y="86563"/>
                  <a:pt x="696388" y="0"/>
                  <a:pt x="818422" y="0"/>
                </a:cubicBezTo>
                <a:close/>
              </a:path>
            </a:pathLst>
          </a:custGeom>
          <a:solidFill>
            <a:srgbClr val="625F63"/>
          </a:solid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3257489" y="2158810"/>
            <a:ext cx="1904706" cy="1904706"/>
          </a:xfrm>
          <a:custGeom>
            <a:avLst/>
            <a:gdLst>
              <a:gd name="connsiteX0" fmla="*/ 73963 w 2064331"/>
              <a:gd name="connsiteY0" fmla="*/ 1990368 h 2064332"/>
              <a:gd name="connsiteX1" fmla="*/ 73963 w 2064331"/>
              <a:gd name="connsiteY1" fmla="*/ 1990369 h 2064332"/>
              <a:gd name="connsiteX2" fmla="*/ 73964 w 2064331"/>
              <a:gd name="connsiteY2" fmla="*/ 1990369 h 2064332"/>
              <a:gd name="connsiteX3" fmla="*/ 818422 w 2064331"/>
              <a:gd name="connsiteY3" fmla="*/ 0 h 2064332"/>
              <a:gd name="connsiteX4" fmla="*/ 1811799 w 2064331"/>
              <a:gd name="connsiteY4" fmla="*/ 0 h 2064332"/>
              <a:gd name="connsiteX5" fmla="*/ 1811800 w 2064331"/>
              <a:gd name="connsiteY5" fmla="*/ 0 h 2064332"/>
              <a:gd name="connsiteX6" fmla="*/ 1811801 w 2064331"/>
              <a:gd name="connsiteY6" fmla="*/ 0 h 2064332"/>
              <a:gd name="connsiteX7" fmla="*/ 2064331 w 2064331"/>
              <a:gd name="connsiteY7" fmla="*/ 252530 h 2064332"/>
              <a:gd name="connsiteX8" fmla="*/ 2064330 w 2064331"/>
              <a:gd name="connsiteY8" fmla="*/ 252530 h 2064332"/>
              <a:gd name="connsiteX9" fmla="*/ 2064329 w 2064331"/>
              <a:gd name="connsiteY9" fmla="*/ 252540 h 2064332"/>
              <a:gd name="connsiteX10" fmla="*/ 2064329 w 2064331"/>
              <a:gd name="connsiteY10" fmla="*/ 1245908 h 2064332"/>
              <a:gd name="connsiteX11" fmla="*/ 1811799 w 2064331"/>
              <a:gd name="connsiteY11" fmla="*/ 1498438 h 2064332"/>
              <a:gd name="connsiteX12" fmla="*/ 1811799 w 2064331"/>
              <a:gd name="connsiteY12" fmla="*/ 1498437 h 2064332"/>
              <a:gd name="connsiteX13" fmla="*/ 1559269 w 2064331"/>
              <a:gd name="connsiteY13" fmla="*/ 1245907 h 2064332"/>
              <a:gd name="connsiteX14" fmla="*/ 1559270 w 2064331"/>
              <a:gd name="connsiteY14" fmla="*/ 862194 h 2064332"/>
              <a:gd name="connsiteX15" fmla="*/ 431094 w 2064331"/>
              <a:gd name="connsiteY15" fmla="*/ 1990368 h 2064332"/>
              <a:gd name="connsiteX16" fmla="*/ 113578 w 2064331"/>
              <a:gd name="connsiteY16" fmla="*/ 2022728 h 2064332"/>
              <a:gd name="connsiteX17" fmla="*/ 73963 w 2064331"/>
              <a:gd name="connsiteY17" fmla="*/ 1990369 h 2064332"/>
              <a:gd name="connsiteX18" fmla="*/ 41604 w 2064331"/>
              <a:gd name="connsiteY18" fmla="*/ 1950754 h 2064332"/>
              <a:gd name="connsiteX19" fmla="*/ 73964 w 2064331"/>
              <a:gd name="connsiteY19" fmla="*/ 1633238 h 2064332"/>
              <a:gd name="connsiteX20" fmla="*/ 1202142 w 2064331"/>
              <a:gd name="connsiteY20" fmla="*/ 505060 h 2064332"/>
              <a:gd name="connsiteX21" fmla="*/ 818422 w 2064331"/>
              <a:gd name="connsiteY21" fmla="*/ 505059 h 2064332"/>
              <a:gd name="connsiteX22" fmla="*/ 571023 w 2064331"/>
              <a:gd name="connsiteY22" fmla="*/ 303423 h 2064332"/>
              <a:gd name="connsiteX23" fmla="*/ 565892 w 2064331"/>
              <a:gd name="connsiteY23" fmla="*/ 252530 h 2064332"/>
              <a:gd name="connsiteX24" fmla="*/ 571023 w 2064331"/>
              <a:gd name="connsiteY24" fmla="*/ 201637 h 2064332"/>
              <a:gd name="connsiteX25" fmla="*/ 818422 w 2064331"/>
              <a:gd name="connsiteY25" fmla="*/ 0 h 20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4331" h="2064332">
                <a:moveTo>
                  <a:pt x="73963" y="1990368"/>
                </a:moveTo>
                <a:lnTo>
                  <a:pt x="73963" y="1990369"/>
                </a:lnTo>
                <a:lnTo>
                  <a:pt x="73964" y="1990369"/>
                </a:lnTo>
                <a:close/>
                <a:moveTo>
                  <a:pt x="818422" y="0"/>
                </a:moveTo>
                <a:lnTo>
                  <a:pt x="1811799" y="0"/>
                </a:lnTo>
                <a:lnTo>
                  <a:pt x="1811800" y="0"/>
                </a:lnTo>
                <a:lnTo>
                  <a:pt x="1811801" y="0"/>
                </a:lnTo>
                <a:cubicBezTo>
                  <a:pt x="1951269" y="0"/>
                  <a:pt x="2064331" y="113062"/>
                  <a:pt x="2064331" y="252530"/>
                </a:cubicBezTo>
                <a:lnTo>
                  <a:pt x="2064330" y="252530"/>
                </a:lnTo>
                <a:lnTo>
                  <a:pt x="2064329" y="252540"/>
                </a:lnTo>
                <a:lnTo>
                  <a:pt x="2064329" y="1245908"/>
                </a:lnTo>
                <a:cubicBezTo>
                  <a:pt x="2064329" y="1385376"/>
                  <a:pt x="1951267" y="1498438"/>
                  <a:pt x="1811799" y="1498438"/>
                </a:cubicBezTo>
                <a:lnTo>
                  <a:pt x="1811799" y="1498437"/>
                </a:lnTo>
                <a:cubicBezTo>
                  <a:pt x="1672331" y="1498437"/>
                  <a:pt x="1559269" y="1385375"/>
                  <a:pt x="1559269" y="1245907"/>
                </a:cubicBezTo>
                <a:lnTo>
                  <a:pt x="1559270" y="862194"/>
                </a:lnTo>
                <a:lnTo>
                  <a:pt x="431094" y="1990368"/>
                </a:lnTo>
                <a:cubicBezTo>
                  <a:pt x="344803" y="2076660"/>
                  <a:pt x="211598" y="2087446"/>
                  <a:pt x="113578" y="2022728"/>
                </a:cubicBezTo>
                <a:lnTo>
                  <a:pt x="73963" y="1990369"/>
                </a:lnTo>
                <a:lnTo>
                  <a:pt x="41604" y="1950754"/>
                </a:lnTo>
                <a:cubicBezTo>
                  <a:pt x="-23114" y="1852734"/>
                  <a:pt x="-12328" y="1719529"/>
                  <a:pt x="73964" y="1633238"/>
                </a:cubicBezTo>
                <a:lnTo>
                  <a:pt x="1202142" y="505060"/>
                </a:lnTo>
                <a:lnTo>
                  <a:pt x="818422" y="505059"/>
                </a:lnTo>
                <a:cubicBezTo>
                  <a:pt x="696388" y="505059"/>
                  <a:pt x="594570" y="418496"/>
                  <a:pt x="571023" y="303423"/>
                </a:cubicBezTo>
                <a:lnTo>
                  <a:pt x="565892" y="252530"/>
                </a:lnTo>
                <a:lnTo>
                  <a:pt x="571023" y="201637"/>
                </a:lnTo>
                <a:cubicBezTo>
                  <a:pt x="594570" y="86563"/>
                  <a:pt x="696388" y="0"/>
                  <a:pt x="818422" y="0"/>
                </a:cubicBezTo>
                <a:close/>
              </a:path>
            </a:pathLst>
          </a:custGeom>
          <a:solidFill>
            <a:srgbClr val="48B5B2"/>
          </a:solid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23" name="자유형 22"/>
          <p:cNvSpPr/>
          <p:nvPr/>
        </p:nvSpPr>
        <p:spPr>
          <a:xfrm rot="18900000">
            <a:off x="4397751" y="1724399"/>
            <a:ext cx="2500637" cy="1762222"/>
          </a:xfrm>
          <a:custGeom>
            <a:avLst/>
            <a:gdLst>
              <a:gd name="connsiteX0" fmla="*/ 0 w 2710204"/>
              <a:gd name="connsiteY0" fmla="*/ 954954 h 1909906"/>
              <a:gd name="connsiteX1" fmla="*/ 0 w 2710204"/>
              <a:gd name="connsiteY1" fmla="*/ 954955 h 1909906"/>
              <a:gd name="connsiteX2" fmla="*/ 0 w 2710204"/>
              <a:gd name="connsiteY2" fmla="*/ 954955 h 1909906"/>
              <a:gd name="connsiteX3" fmla="*/ 1933815 w 2710204"/>
              <a:gd name="connsiteY3" fmla="*/ 73963 h 1909906"/>
              <a:gd name="connsiteX4" fmla="*/ 2636239 w 2710204"/>
              <a:gd name="connsiteY4" fmla="*/ 776387 h 1909906"/>
              <a:gd name="connsiteX5" fmla="*/ 2636239 w 2710204"/>
              <a:gd name="connsiteY5" fmla="*/ 776387 h 1909906"/>
              <a:gd name="connsiteX6" fmla="*/ 2636240 w 2710204"/>
              <a:gd name="connsiteY6" fmla="*/ 776388 h 1909906"/>
              <a:gd name="connsiteX7" fmla="*/ 2636240 w 2710204"/>
              <a:gd name="connsiteY7" fmla="*/ 1133519 h 1909906"/>
              <a:gd name="connsiteX8" fmla="*/ 2636239 w 2710204"/>
              <a:gd name="connsiteY8" fmla="*/ 1133519 h 1909906"/>
              <a:gd name="connsiteX9" fmla="*/ 2636231 w 2710204"/>
              <a:gd name="connsiteY9" fmla="*/ 1133525 h 1909906"/>
              <a:gd name="connsiteX10" fmla="*/ 1933814 w 2710204"/>
              <a:gd name="connsiteY10" fmla="*/ 1835942 h 1909906"/>
              <a:gd name="connsiteX11" fmla="*/ 1576683 w 2710204"/>
              <a:gd name="connsiteY11" fmla="*/ 1835942 h 1909906"/>
              <a:gd name="connsiteX12" fmla="*/ 1576683 w 2710204"/>
              <a:gd name="connsiteY12" fmla="*/ 1835942 h 1909906"/>
              <a:gd name="connsiteX13" fmla="*/ 1576683 w 2710204"/>
              <a:gd name="connsiteY13" fmla="*/ 1478810 h 1909906"/>
              <a:gd name="connsiteX14" fmla="*/ 1848010 w 2710204"/>
              <a:gd name="connsiteY14" fmla="*/ 1207485 h 1909906"/>
              <a:gd name="connsiteX15" fmla="*/ 252530 w 2710204"/>
              <a:gd name="connsiteY15" fmla="*/ 1207484 h 1909906"/>
              <a:gd name="connsiteX16" fmla="*/ 5130 w 2710204"/>
              <a:gd name="connsiteY16" fmla="*/ 1005847 h 1909906"/>
              <a:gd name="connsiteX17" fmla="*/ 0 w 2710204"/>
              <a:gd name="connsiteY17" fmla="*/ 954955 h 1909906"/>
              <a:gd name="connsiteX18" fmla="*/ 5130 w 2710204"/>
              <a:gd name="connsiteY18" fmla="*/ 904062 h 1909906"/>
              <a:gd name="connsiteX19" fmla="*/ 252530 w 2710204"/>
              <a:gd name="connsiteY19" fmla="*/ 702425 h 1909906"/>
              <a:gd name="connsiteX20" fmla="*/ 1848015 w 2710204"/>
              <a:gd name="connsiteY20" fmla="*/ 702425 h 1909906"/>
              <a:gd name="connsiteX21" fmla="*/ 1576684 w 2710204"/>
              <a:gd name="connsiteY21" fmla="*/ 431094 h 1909906"/>
              <a:gd name="connsiteX22" fmla="*/ 1544325 w 2710204"/>
              <a:gd name="connsiteY22" fmla="*/ 113578 h 1909906"/>
              <a:gd name="connsiteX23" fmla="*/ 1576683 w 2710204"/>
              <a:gd name="connsiteY23" fmla="*/ 73963 h 1909906"/>
              <a:gd name="connsiteX24" fmla="*/ 1616298 w 2710204"/>
              <a:gd name="connsiteY24" fmla="*/ 41604 h 1909906"/>
              <a:gd name="connsiteX25" fmla="*/ 1933815 w 2710204"/>
              <a:gd name="connsiteY25" fmla="*/ 73963 h 190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10204" h="1909906">
                <a:moveTo>
                  <a:pt x="0" y="954954"/>
                </a:moveTo>
                <a:lnTo>
                  <a:pt x="0" y="954955"/>
                </a:lnTo>
                <a:lnTo>
                  <a:pt x="0" y="954955"/>
                </a:lnTo>
                <a:close/>
                <a:moveTo>
                  <a:pt x="1933815" y="73963"/>
                </a:moveTo>
                <a:lnTo>
                  <a:pt x="2636239" y="776387"/>
                </a:lnTo>
                <a:lnTo>
                  <a:pt x="2636239" y="776387"/>
                </a:lnTo>
                <a:lnTo>
                  <a:pt x="2636240" y="776388"/>
                </a:lnTo>
                <a:cubicBezTo>
                  <a:pt x="2734859" y="875007"/>
                  <a:pt x="2734859" y="1034901"/>
                  <a:pt x="2636240" y="1133519"/>
                </a:cubicBezTo>
                <a:lnTo>
                  <a:pt x="2636239" y="1133519"/>
                </a:lnTo>
                <a:lnTo>
                  <a:pt x="2636231" y="1133525"/>
                </a:lnTo>
                <a:lnTo>
                  <a:pt x="1933814" y="1835942"/>
                </a:lnTo>
                <a:cubicBezTo>
                  <a:pt x="1835195" y="1934561"/>
                  <a:pt x="1675302" y="1934561"/>
                  <a:pt x="1576683" y="1835942"/>
                </a:cubicBezTo>
                <a:lnTo>
                  <a:pt x="1576683" y="1835942"/>
                </a:lnTo>
                <a:cubicBezTo>
                  <a:pt x="1478065" y="1737323"/>
                  <a:pt x="1478065" y="1577429"/>
                  <a:pt x="1576683" y="1478810"/>
                </a:cubicBezTo>
                <a:lnTo>
                  <a:pt x="1848010" y="1207485"/>
                </a:lnTo>
                <a:lnTo>
                  <a:pt x="252530" y="1207484"/>
                </a:lnTo>
                <a:cubicBezTo>
                  <a:pt x="130496" y="1207484"/>
                  <a:pt x="28678" y="1120921"/>
                  <a:pt x="5130" y="1005847"/>
                </a:cubicBezTo>
                <a:lnTo>
                  <a:pt x="0" y="954955"/>
                </a:lnTo>
                <a:lnTo>
                  <a:pt x="5130" y="904062"/>
                </a:lnTo>
                <a:cubicBezTo>
                  <a:pt x="28678" y="788988"/>
                  <a:pt x="130496" y="702425"/>
                  <a:pt x="252530" y="702425"/>
                </a:cubicBezTo>
                <a:lnTo>
                  <a:pt x="1848015" y="702425"/>
                </a:lnTo>
                <a:lnTo>
                  <a:pt x="1576684" y="431094"/>
                </a:lnTo>
                <a:cubicBezTo>
                  <a:pt x="1490393" y="344803"/>
                  <a:pt x="1479606" y="211597"/>
                  <a:pt x="1544325" y="113578"/>
                </a:cubicBezTo>
                <a:lnTo>
                  <a:pt x="1576683" y="73963"/>
                </a:lnTo>
                <a:lnTo>
                  <a:pt x="1616298" y="41604"/>
                </a:lnTo>
                <a:cubicBezTo>
                  <a:pt x="1714318" y="-23115"/>
                  <a:pt x="1847524" y="-12328"/>
                  <a:pt x="1933815" y="73963"/>
                </a:cubicBezTo>
                <a:close/>
              </a:path>
            </a:pathLst>
          </a:custGeom>
          <a:solidFill>
            <a:srgbClr val="FF6F89"/>
          </a:solidFill>
          <a:ln w="38100">
            <a:solidFill>
              <a:srgbClr val="F8F0E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Calibri" panose="020F0502020204030204" pitchFamily="34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 rot="18900000">
            <a:off x="1787352" y="3557044"/>
            <a:ext cx="1904985" cy="21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Hardware design: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 rot="18900000">
            <a:off x="3214450" y="3045445"/>
            <a:ext cx="1904985" cy="21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Software design and FSM: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 rot="18900000">
            <a:off x="4632573" y="2542820"/>
            <a:ext cx="1904985" cy="21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</a:bodyPr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</a:defRPr>
            </a:lvl9pPr>
          </a:lstStyle>
          <a:p>
            <a:pPr algn="l" eaLnBrk="1" hangingPunct="1">
              <a:defRPr/>
            </a:pP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Systems and DAQ design:</a:t>
            </a:r>
            <a:endParaRPr lang="en-US" altLang="ko-KR" sz="1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51275" y="1734034"/>
            <a:ext cx="5113338" cy="843473"/>
          </a:xfrm>
        </p:spPr>
        <p:txBody>
          <a:bodyPr/>
          <a:lstStyle/>
          <a:p>
            <a:r>
              <a:rPr lang="en-US" altLang="ko-KR"/>
              <a:t>Q &amp; A</a:t>
            </a:r>
            <a:endParaRPr lang="ko-KR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3017763" y="958640"/>
            <a:ext cx="430723" cy="562825"/>
            <a:chOff x="5917979" y="1864919"/>
            <a:chExt cx="430723" cy="562825"/>
          </a:xfrm>
        </p:grpSpPr>
        <p:sp>
          <p:nvSpPr>
            <p:cNvPr id="38" name="Freeform 14"/>
            <p:cNvSpPr>
              <a:spLocks noEditPoints="1"/>
            </p:cNvSpPr>
            <p:nvPr/>
          </p:nvSpPr>
          <p:spPr bwMode="auto">
            <a:xfrm>
              <a:off x="5917979" y="1946381"/>
              <a:ext cx="430723" cy="481363"/>
            </a:xfrm>
            <a:custGeom>
              <a:avLst/>
              <a:gdLst>
                <a:gd name="T0" fmla="*/ 277019 w 148"/>
                <a:gd name="T1" fmla="*/ 0 h 165"/>
                <a:gd name="T2" fmla="*/ 460451 w 148"/>
                <a:gd name="T3" fmla="*/ 0 h 165"/>
                <a:gd name="T4" fmla="*/ 527834 w 148"/>
                <a:gd name="T5" fmla="*/ 30018 h 165"/>
                <a:gd name="T6" fmla="*/ 554038 w 148"/>
                <a:gd name="T7" fmla="*/ 97559 h 165"/>
                <a:gd name="T8" fmla="*/ 554038 w 148"/>
                <a:gd name="T9" fmla="*/ 525318 h 165"/>
                <a:gd name="T10" fmla="*/ 527834 w 148"/>
                <a:gd name="T11" fmla="*/ 592859 h 165"/>
                <a:gd name="T12" fmla="*/ 460451 w 148"/>
                <a:gd name="T13" fmla="*/ 619125 h 165"/>
                <a:gd name="T14" fmla="*/ 277019 w 148"/>
                <a:gd name="T15" fmla="*/ 619125 h 165"/>
                <a:gd name="T16" fmla="*/ 277019 w 148"/>
                <a:gd name="T17" fmla="*/ 562841 h 165"/>
                <a:gd name="T18" fmla="*/ 460451 w 148"/>
                <a:gd name="T19" fmla="*/ 562841 h 165"/>
                <a:gd name="T20" fmla="*/ 486655 w 148"/>
                <a:gd name="T21" fmla="*/ 551584 h 165"/>
                <a:gd name="T22" fmla="*/ 497886 w 148"/>
                <a:gd name="T23" fmla="*/ 525318 h 165"/>
                <a:gd name="T24" fmla="*/ 497886 w 148"/>
                <a:gd name="T25" fmla="*/ 97559 h 165"/>
                <a:gd name="T26" fmla="*/ 486655 w 148"/>
                <a:gd name="T27" fmla="*/ 67541 h 165"/>
                <a:gd name="T28" fmla="*/ 460451 w 148"/>
                <a:gd name="T29" fmla="*/ 56284 h 165"/>
                <a:gd name="T30" fmla="*/ 277019 w 148"/>
                <a:gd name="T31" fmla="*/ 56284 h 165"/>
                <a:gd name="T32" fmla="*/ 277019 w 148"/>
                <a:gd name="T33" fmla="*/ 0 h 165"/>
                <a:gd name="T34" fmla="*/ 93588 w 148"/>
                <a:gd name="T35" fmla="*/ 0 h 165"/>
                <a:gd name="T36" fmla="*/ 277019 w 148"/>
                <a:gd name="T37" fmla="*/ 0 h 165"/>
                <a:gd name="T38" fmla="*/ 277019 w 148"/>
                <a:gd name="T39" fmla="*/ 56284 h 165"/>
                <a:gd name="T40" fmla="*/ 93588 w 148"/>
                <a:gd name="T41" fmla="*/ 56284 h 165"/>
                <a:gd name="T42" fmla="*/ 67383 w 148"/>
                <a:gd name="T43" fmla="*/ 67541 h 165"/>
                <a:gd name="T44" fmla="*/ 56153 w 148"/>
                <a:gd name="T45" fmla="*/ 97559 h 165"/>
                <a:gd name="T46" fmla="*/ 56153 w 148"/>
                <a:gd name="T47" fmla="*/ 525318 h 165"/>
                <a:gd name="T48" fmla="*/ 67383 w 148"/>
                <a:gd name="T49" fmla="*/ 551584 h 165"/>
                <a:gd name="T50" fmla="*/ 93588 w 148"/>
                <a:gd name="T51" fmla="*/ 562841 h 165"/>
                <a:gd name="T52" fmla="*/ 277019 w 148"/>
                <a:gd name="T53" fmla="*/ 562841 h 165"/>
                <a:gd name="T54" fmla="*/ 277019 w 148"/>
                <a:gd name="T55" fmla="*/ 619125 h 165"/>
                <a:gd name="T56" fmla="*/ 93588 w 148"/>
                <a:gd name="T57" fmla="*/ 619125 h 165"/>
                <a:gd name="T58" fmla="*/ 26205 w 148"/>
                <a:gd name="T59" fmla="*/ 592859 h 165"/>
                <a:gd name="T60" fmla="*/ 0 w 148"/>
                <a:gd name="T61" fmla="*/ 525318 h 165"/>
                <a:gd name="T62" fmla="*/ 0 w 148"/>
                <a:gd name="T63" fmla="*/ 97559 h 165"/>
                <a:gd name="T64" fmla="*/ 26205 w 148"/>
                <a:gd name="T65" fmla="*/ 30018 h 165"/>
                <a:gd name="T66" fmla="*/ 93588 w 148"/>
                <a:gd name="T67" fmla="*/ 0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8" h="165">
                  <a:moveTo>
                    <a:pt x="74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30" y="0"/>
                    <a:pt x="136" y="3"/>
                    <a:pt x="141" y="8"/>
                  </a:cubicBezTo>
                  <a:cubicBezTo>
                    <a:pt x="145" y="12"/>
                    <a:pt x="148" y="19"/>
                    <a:pt x="148" y="26"/>
                  </a:cubicBezTo>
                  <a:cubicBezTo>
                    <a:pt x="148" y="140"/>
                    <a:pt x="148" y="140"/>
                    <a:pt x="148" y="140"/>
                  </a:cubicBezTo>
                  <a:cubicBezTo>
                    <a:pt x="148" y="147"/>
                    <a:pt x="145" y="153"/>
                    <a:pt x="141" y="158"/>
                  </a:cubicBezTo>
                  <a:cubicBezTo>
                    <a:pt x="136" y="162"/>
                    <a:pt x="130" y="165"/>
                    <a:pt x="123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26" y="150"/>
                    <a:pt x="128" y="149"/>
                    <a:pt x="130" y="147"/>
                  </a:cubicBezTo>
                  <a:cubicBezTo>
                    <a:pt x="132" y="145"/>
                    <a:pt x="133" y="143"/>
                    <a:pt x="133" y="1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3"/>
                    <a:pt x="132" y="20"/>
                    <a:pt x="130" y="18"/>
                  </a:cubicBezTo>
                  <a:cubicBezTo>
                    <a:pt x="128" y="16"/>
                    <a:pt x="126" y="15"/>
                    <a:pt x="123" y="15"/>
                  </a:cubicBezTo>
                  <a:cubicBezTo>
                    <a:pt x="74" y="15"/>
                    <a:pt x="74" y="15"/>
                    <a:pt x="74" y="15"/>
                  </a:cubicBezTo>
                  <a:lnTo>
                    <a:pt x="74" y="0"/>
                  </a:lnTo>
                  <a:close/>
                  <a:moveTo>
                    <a:pt x="25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2" y="15"/>
                    <a:pt x="20" y="16"/>
                    <a:pt x="18" y="18"/>
                  </a:cubicBezTo>
                  <a:cubicBezTo>
                    <a:pt x="16" y="20"/>
                    <a:pt x="15" y="23"/>
                    <a:pt x="15" y="26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3"/>
                    <a:pt x="16" y="145"/>
                    <a:pt x="18" y="147"/>
                  </a:cubicBezTo>
                  <a:cubicBezTo>
                    <a:pt x="20" y="149"/>
                    <a:pt x="22" y="150"/>
                    <a:pt x="25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18" y="165"/>
                    <a:pt x="12" y="162"/>
                    <a:pt x="7" y="158"/>
                  </a:cubicBezTo>
                  <a:cubicBezTo>
                    <a:pt x="3" y="153"/>
                    <a:pt x="0" y="147"/>
                    <a:pt x="0" y="1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7" y="8"/>
                  </a:cubicBezTo>
                  <a:cubicBezTo>
                    <a:pt x="12" y="3"/>
                    <a:pt x="18" y="0"/>
                    <a:pt x="2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6048800" y="1864919"/>
              <a:ext cx="169081" cy="145643"/>
            </a:xfrm>
            <a:custGeom>
              <a:avLst/>
              <a:gdLst>
                <a:gd name="T0" fmla="*/ 108744 w 58"/>
                <a:gd name="T1" fmla="*/ 0 h 50"/>
                <a:gd name="T2" fmla="*/ 217488 w 58"/>
                <a:gd name="T3" fmla="*/ 82423 h 50"/>
                <a:gd name="T4" fmla="*/ 217488 w 58"/>
                <a:gd name="T5" fmla="*/ 187325 h 50"/>
                <a:gd name="T6" fmla="*/ 108744 w 58"/>
                <a:gd name="T7" fmla="*/ 187325 h 50"/>
                <a:gd name="T8" fmla="*/ 108744 w 58"/>
                <a:gd name="T9" fmla="*/ 97409 h 50"/>
                <a:gd name="T10" fmla="*/ 149992 w 58"/>
                <a:gd name="T11" fmla="*/ 56198 h 50"/>
                <a:gd name="T12" fmla="*/ 108744 w 58"/>
                <a:gd name="T13" fmla="*/ 18733 h 50"/>
                <a:gd name="T14" fmla="*/ 108744 w 58"/>
                <a:gd name="T15" fmla="*/ 0 h 50"/>
                <a:gd name="T16" fmla="*/ 0 w 58"/>
                <a:gd name="T17" fmla="*/ 82423 h 50"/>
                <a:gd name="T18" fmla="*/ 108744 w 58"/>
                <a:gd name="T19" fmla="*/ 0 h 50"/>
                <a:gd name="T20" fmla="*/ 108744 w 58"/>
                <a:gd name="T21" fmla="*/ 18733 h 50"/>
                <a:gd name="T22" fmla="*/ 67496 w 58"/>
                <a:gd name="T23" fmla="*/ 56198 h 50"/>
                <a:gd name="T24" fmla="*/ 108744 w 58"/>
                <a:gd name="T25" fmla="*/ 97409 h 50"/>
                <a:gd name="T26" fmla="*/ 108744 w 58"/>
                <a:gd name="T27" fmla="*/ 187325 h 50"/>
                <a:gd name="T28" fmla="*/ 0 w 58"/>
                <a:gd name="T29" fmla="*/ 187325 h 50"/>
                <a:gd name="T30" fmla="*/ 0 w 58"/>
                <a:gd name="T31" fmla="*/ 82423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8" h="50">
                  <a:moveTo>
                    <a:pt x="29" y="0"/>
                  </a:moveTo>
                  <a:cubicBezTo>
                    <a:pt x="36" y="0"/>
                    <a:pt x="44" y="7"/>
                    <a:pt x="58" y="2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5" y="26"/>
                    <a:pt x="40" y="21"/>
                    <a:pt x="40" y="15"/>
                  </a:cubicBezTo>
                  <a:cubicBezTo>
                    <a:pt x="40" y="9"/>
                    <a:pt x="35" y="5"/>
                    <a:pt x="29" y="5"/>
                  </a:cubicBezTo>
                  <a:lnTo>
                    <a:pt x="29" y="0"/>
                  </a:lnTo>
                  <a:close/>
                  <a:moveTo>
                    <a:pt x="0" y="22"/>
                  </a:moveTo>
                  <a:cubicBezTo>
                    <a:pt x="14" y="7"/>
                    <a:pt x="22" y="0"/>
                    <a:pt x="29" y="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3" y="5"/>
                    <a:pt x="18" y="9"/>
                    <a:pt x="18" y="15"/>
                  </a:cubicBezTo>
                  <a:cubicBezTo>
                    <a:pt x="18" y="21"/>
                    <a:pt x="23" y="26"/>
                    <a:pt x="29" y="26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0"/>
                    <a:pt x="0" y="31"/>
                    <a:pt x="0" y="2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5990795" y="2038951"/>
              <a:ext cx="285092" cy="134535"/>
            </a:xfrm>
            <a:custGeom>
              <a:avLst/>
              <a:gdLst>
                <a:gd name="T0" fmla="*/ 7484 w 98"/>
                <a:gd name="T1" fmla="*/ 94042 h 46"/>
                <a:gd name="T2" fmla="*/ 0 w 98"/>
                <a:gd name="T3" fmla="*/ 101566 h 46"/>
                <a:gd name="T4" fmla="*/ 7484 w 98"/>
                <a:gd name="T5" fmla="*/ 109089 h 46"/>
                <a:gd name="T6" fmla="*/ 108517 w 98"/>
                <a:gd name="T7" fmla="*/ 109089 h 46"/>
                <a:gd name="T8" fmla="*/ 112259 w 98"/>
                <a:gd name="T9" fmla="*/ 109089 h 46"/>
                <a:gd name="T10" fmla="*/ 112259 w 98"/>
                <a:gd name="T11" fmla="*/ 105327 h 46"/>
                <a:gd name="T12" fmla="*/ 116001 w 98"/>
                <a:gd name="T13" fmla="*/ 97804 h 46"/>
                <a:gd name="T14" fmla="*/ 119743 w 98"/>
                <a:gd name="T15" fmla="*/ 120374 h 46"/>
                <a:gd name="T16" fmla="*/ 127227 w 98"/>
                <a:gd name="T17" fmla="*/ 146706 h 46"/>
                <a:gd name="T18" fmla="*/ 134711 w 98"/>
                <a:gd name="T19" fmla="*/ 124136 h 46"/>
                <a:gd name="T20" fmla="*/ 145937 w 98"/>
                <a:gd name="T21" fmla="*/ 86519 h 46"/>
                <a:gd name="T22" fmla="*/ 149679 w 98"/>
                <a:gd name="T23" fmla="*/ 101566 h 46"/>
                <a:gd name="T24" fmla="*/ 157163 w 98"/>
                <a:gd name="T25" fmla="*/ 124136 h 46"/>
                <a:gd name="T26" fmla="*/ 164647 w 98"/>
                <a:gd name="T27" fmla="*/ 101566 h 46"/>
                <a:gd name="T28" fmla="*/ 168389 w 98"/>
                <a:gd name="T29" fmla="*/ 71472 h 46"/>
                <a:gd name="T30" fmla="*/ 175873 w 98"/>
                <a:gd name="T31" fmla="*/ 116613 h 46"/>
                <a:gd name="T32" fmla="*/ 175873 w 98"/>
                <a:gd name="T33" fmla="*/ 135421 h 46"/>
                <a:gd name="T34" fmla="*/ 187098 w 98"/>
                <a:gd name="T35" fmla="*/ 120374 h 46"/>
                <a:gd name="T36" fmla="*/ 202066 w 98"/>
                <a:gd name="T37" fmla="*/ 101566 h 46"/>
                <a:gd name="T38" fmla="*/ 213292 w 98"/>
                <a:gd name="T39" fmla="*/ 150468 h 46"/>
                <a:gd name="T40" fmla="*/ 217034 w 98"/>
                <a:gd name="T41" fmla="*/ 173038 h 46"/>
                <a:gd name="T42" fmla="*/ 224518 w 98"/>
                <a:gd name="T43" fmla="*/ 150468 h 46"/>
                <a:gd name="T44" fmla="*/ 232002 w 98"/>
                <a:gd name="T45" fmla="*/ 124136 h 46"/>
                <a:gd name="T46" fmla="*/ 243228 w 98"/>
                <a:gd name="T47" fmla="*/ 90281 h 46"/>
                <a:gd name="T48" fmla="*/ 246970 w 98"/>
                <a:gd name="T49" fmla="*/ 112851 h 46"/>
                <a:gd name="T50" fmla="*/ 250712 w 98"/>
                <a:gd name="T51" fmla="*/ 131659 h 46"/>
                <a:gd name="T52" fmla="*/ 258196 w 98"/>
                <a:gd name="T53" fmla="*/ 116613 h 46"/>
                <a:gd name="T54" fmla="*/ 269422 w 98"/>
                <a:gd name="T55" fmla="*/ 97804 h 46"/>
                <a:gd name="T56" fmla="*/ 273164 w 98"/>
                <a:gd name="T57" fmla="*/ 105327 h 46"/>
                <a:gd name="T58" fmla="*/ 276906 w 98"/>
                <a:gd name="T59" fmla="*/ 109089 h 46"/>
                <a:gd name="T60" fmla="*/ 280648 w 98"/>
                <a:gd name="T61" fmla="*/ 109089 h 46"/>
                <a:gd name="T62" fmla="*/ 359229 w 98"/>
                <a:gd name="T63" fmla="*/ 109089 h 46"/>
                <a:gd name="T64" fmla="*/ 366713 w 98"/>
                <a:gd name="T65" fmla="*/ 105327 h 46"/>
                <a:gd name="T66" fmla="*/ 359229 w 98"/>
                <a:gd name="T67" fmla="*/ 97804 h 46"/>
                <a:gd name="T68" fmla="*/ 284390 w 98"/>
                <a:gd name="T69" fmla="*/ 97804 h 46"/>
                <a:gd name="T70" fmla="*/ 273164 w 98"/>
                <a:gd name="T71" fmla="*/ 78996 h 46"/>
                <a:gd name="T72" fmla="*/ 265680 w 98"/>
                <a:gd name="T73" fmla="*/ 67711 h 46"/>
                <a:gd name="T74" fmla="*/ 261938 w 98"/>
                <a:gd name="T75" fmla="*/ 78996 h 46"/>
                <a:gd name="T76" fmla="*/ 254454 w 98"/>
                <a:gd name="T77" fmla="*/ 94042 h 46"/>
                <a:gd name="T78" fmla="*/ 250712 w 98"/>
                <a:gd name="T79" fmla="*/ 67711 h 46"/>
                <a:gd name="T80" fmla="*/ 243228 w 98"/>
                <a:gd name="T81" fmla="*/ 48902 h 46"/>
                <a:gd name="T82" fmla="*/ 235744 w 98"/>
                <a:gd name="T83" fmla="*/ 67711 h 46"/>
                <a:gd name="T84" fmla="*/ 220776 w 98"/>
                <a:gd name="T85" fmla="*/ 120374 h 46"/>
                <a:gd name="T86" fmla="*/ 213292 w 98"/>
                <a:gd name="T87" fmla="*/ 82757 h 46"/>
                <a:gd name="T88" fmla="*/ 209550 w 98"/>
                <a:gd name="T89" fmla="*/ 67711 h 46"/>
                <a:gd name="T90" fmla="*/ 202066 w 98"/>
                <a:gd name="T91" fmla="*/ 78996 h 46"/>
                <a:gd name="T92" fmla="*/ 187098 w 98"/>
                <a:gd name="T93" fmla="*/ 101566 h 46"/>
                <a:gd name="T94" fmla="*/ 179615 w 98"/>
                <a:gd name="T95" fmla="*/ 33855 h 46"/>
                <a:gd name="T96" fmla="*/ 175873 w 98"/>
                <a:gd name="T97" fmla="*/ 0 h 46"/>
                <a:gd name="T98" fmla="*/ 168389 w 98"/>
                <a:gd name="T99" fmla="*/ 33855 h 46"/>
                <a:gd name="T100" fmla="*/ 157163 w 98"/>
                <a:gd name="T101" fmla="*/ 75234 h 46"/>
                <a:gd name="T102" fmla="*/ 153421 w 98"/>
                <a:gd name="T103" fmla="*/ 63949 h 46"/>
                <a:gd name="T104" fmla="*/ 145937 w 98"/>
                <a:gd name="T105" fmla="*/ 41379 h 46"/>
                <a:gd name="T106" fmla="*/ 138453 w 98"/>
                <a:gd name="T107" fmla="*/ 63949 h 46"/>
                <a:gd name="T108" fmla="*/ 130969 w 98"/>
                <a:gd name="T109" fmla="*/ 94042 h 46"/>
                <a:gd name="T110" fmla="*/ 127227 w 98"/>
                <a:gd name="T111" fmla="*/ 75234 h 46"/>
                <a:gd name="T112" fmla="*/ 123485 w 98"/>
                <a:gd name="T113" fmla="*/ 56425 h 46"/>
                <a:gd name="T114" fmla="*/ 112259 w 98"/>
                <a:gd name="T115" fmla="*/ 71472 h 46"/>
                <a:gd name="T116" fmla="*/ 101033 w 98"/>
                <a:gd name="T117" fmla="*/ 94042 h 46"/>
                <a:gd name="T118" fmla="*/ 7484 w 98"/>
                <a:gd name="T119" fmla="*/ 94042 h 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6">
                  <a:moveTo>
                    <a:pt x="2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38"/>
                    <a:pt x="61" y="35"/>
                    <a:pt x="62" y="33"/>
                  </a:cubicBezTo>
                  <a:cubicBezTo>
                    <a:pt x="63" y="30"/>
                    <a:pt x="64" y="27"/>
                    <a:pt x="65" y="24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8" y="28"/>
                    <a:pt x="98" y="28"/>
                  </a:cubicBezTo>
                  <a:cubicBezTo>
                    <a:pt x="98" y="27"/>
                    <a:pt x="97" y="26"/>
                    <a:pt x="9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22"/>
                    <a:pt x="60" y="27"/>
                    <a:pt x="59" y="3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25"/>
                    <a:pt x="27" y="25"/>
                    <a:pt x="27" y="25"/>
                  </a:cubicBezTo>
                  <a:lnTo>
                    <a:pt x="2" y="2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5990795" y="2182126"/>
              <a:ext cx="285092" cy="137004"/>
            </a:xfrm>
            <a:custGeom>
              <a:avLst/>
              <a:gdLst>
                <a:gd name="T0" fmla="*/ 7484 w 98"/>
                <a:gd name="T1" fmla="*/ 78733 h 47"/>
                <a:gd name="T2" fmla="*/ 0 w 98"/>
                <a:gd name="T3" fmla="*/ 71235 h 47"/>
                <a:gd name="T4" fmla="*/ 7484 w 98"/>
                <a:gd name="T5" fmla="*/ 63737 h 47"/>
                <a:gd name="T6" fmla="*/ 108517 w 98"/>
                <a:gd name="T7" fmla="*/ 63737 h 47"/>
                <a:gd name="T8" fmla="*/ 112259 w 98"/>
                <a:gd name="T9" fmla="*/ 63737 h 47"/>
                <a:gd name="T10" fmla="*/ 112259 w 98"/>
                <a:gd name="T11" fmla="*/ 67486 h 47"/>
                <a:gd name="T12" fmla="*/ 116001 w 98"/>
                <a:gd name="T13" fmla="*/ 74984 h 47"/>
                <a:gd name="T14" fmla="*/ 119743 w 98"/>
                <a:gd name="T15" fmla="*/ 52489 h 47"/>
                <a:gd name="T16" fmla="*/ 127227 w 98"/>
                <a:gd name="T17" fmla="*/ 26244 h 47"/>
                <a:gd name="T18" fmla="*/ 134711 w 98"/>
                <a:gd name="T19" fmla="*/ 52489 h 47"/>
                <a:gd name="T20" fmla="*/ 145937 w 98"/>
                <a:gd name="T21" fmla="*/ 86232 h 47"/>
                <a:gd name="T22" fmla="*/ 149679 w 98"/>
                <a:gd name="T23" fmla="*/ 74984 h 47"/>
                <a:gd name="T24" fmla="*/ 157163 w 98"/>
                <a:gd name="T25" fmla="*/ 52489 h 47"/>
                <a:gd name="T26" fmla="*/ 164647 w 98"/>
                <a:gd name="T27" fmla="*/ 74984 h 47"/>
                <a:gd name="T28" fmla="*/ 168389 w 98"/>
                <a:gd name="T29" fmla="*/ 101229 h 47"/>
                <a:gd name="T30" fmla="*/ 175873 w 98"/>
                <a:gd name="T31" fmla="*/ 56238 h 47"/>
                <a:gd name="T32" fmla="*/ 175873 w 98"/>
                <a:gd name="T33" fmla="*/ 37492 h 47"/>
                <a:gd name="T34" fmla="*/ 187098 w 98"/>
                <a:gd name="T35" fmla="*/ 52489 h 47"/>
                <a:gd name="T36" fmla="*/ 202066 w 98"/>
                <a:gd name="T37" fmla="*/ 71235 h 47"/>
                <a:gd name="T38" fmla="*/ 213292 w 98"/>
                <a:gd name="T39" fmla="*/ 26244 h 47"/>
                <a:gd name="T40" fmla="*/ 217034 w 98"/>
                <a:gd name="T41" fmla="*/ 0 h 47"/>
                <a:gd name="T42" fmla="*/ 224518 w 98"/>
                <a:gd name="T43" fmla="*/ 22495 h 47"/>
                <a:gd name="T44" fmla="*/ 232002 w 98"/>
                <a:gd name="T45" fmla="*/ 48740 h 47"/>
                <a:gd name="T46" fmla="*/ 243228 w 98"/>
                <a:gd name="T47" fmla="*/ 82483 h 47"/>
                <a:gd name="T48" fmla="*/ 246970 w 98"/>
                <a:gd name="T49" fmla="*/ 59987 h 47"/>
                <a:gd name="T50" fmla="*/ 250712 w 98"/>
                <a:gd name="T51" fmla="*/ 41241 h 47"/>
                <a:gd name="T52" fmla="*/ 258196 w 98"/>
                <a:gd name="T53" fmla="*/ 59987 h 47"/>
                <a:gd name="T54" fmla="*/ 269422 w 98"/>
                <a:gd name="T55" fmla="*/ 74984 h 47"/>
                <a:gd name="T56" fmla="*/ 273164 w 98"/>
                <a:gd name="T57" fmla="*/ 67486 h 47"/>
                <a:gd name="T58" fmla="*/ 276906 w 98"/>
                <a:gd name="T59" fmla="*/ 63737 h 47"/>
                <a:gd name="T60" fmla="*/ 280648 w 98"/>
                <a:gd name="T61" fmla="*/ 63737 h 47"/>
                <a:gd name="T62" fmla="*/ 359229 w 98"/>
                <a:gd name="T63" fmla="*/ 63737 h 47"/>
                <a:gd name="T64" fmla="*/ 366713 w 98"/>
                <a:gd name="T65" fmla="*/ 71235 h 47"/>
                <a:gd name="T66" fmla="*/ 359229 w 98"/>
                <a:gd name="T67" fmla="*/ 74984 h 47"/>
                <a:gd name="T68" fmla="*/ 284390 w 98"/>
                <a:gd name="T69" fmla="*/ 74984 h 47"/>
                <a:gd name="T70" fmla="*/ 273164 w 98"/>
                <a:gd name="T71" fmla="*/ 93730 h 47"/>
                <a:gd name="T72" fmla="*/ 265680 w 98"/>
                <a:gd name="T73" fmla="*/ 104978 h 47"/>
                <a:gd name="T74" fmla="*/ 261938 w 98"/>
                <a:gd name="T75" fmla="*/ 93730 h 47"/>
                <a:gd name="T76" fmla="*/ 254454 w 98"/>
                <a:gd name="T77" fmla="*/ 78733 h 47"/>
                <a:gd name="T78" fmla="*/ 250712 w 98"/>
                <a:gd name="T79" fmla="*/ 104978 h 47"/>
                <a:gd name="T80" fmla="*/ 243228 w 98"/>
                <a:gd name="T81" fmla="*/ 123724 h 47"/>
                <a:gd name="T82" fmla="*/ 235744 w 98"/>
                <a:gd name="T83" fmla="*/ 104978 h 47"/>
                <a:gd name="T84" fmla="*/ 220776 w 98"/>
                <a:gd name="T85" fmla="*/ 52489 h 47"/>
                <a:gd name="T86" fmla="*/ 213292 w 98"/>
                <a:gd name="T87" fmla="*/ 89981 h 47"/>
                <a:gd name="T88" fmla="*/ 209550 w 98"/>
                <a:gd name="T89" fmla="*/ 104978 h 47"/>
                <a:gd name="T90" fmla="*/ 202066 w 98"/>
                <a:gd name="T91" fmla="*/ 93730 h 47"/>
                <a:gd name="T92" fmla="*/ 187098 w 98"/>
                <a:gd name="T93" fmla="*/ 74984 h 47"/>
                <a:gd name="T94" fmla="*/ 179615 w 98"/>
                <a:gd name="T95" fmla="*/ 138721 h 47"/>
                <a:gd name="T96" fmla="*/ 175873 w 98"/>
                <a:gd name="T97" fmla="*/ 176213 h 47"/>
                <a:gd name="T98" fmla="*/ 168389 w 98"/>
                <a:gd name="T99" fmla="*/ 138721 h 47"/>
                <a:gd name="T100" fmla="*/ 157163 w 98"/>
                <a:gd name="T101" fmla="*/ 97480 h 47"/>
                <a:gd name="T102" fmla="*/ 153421 w 98"/>
                <a:gd name="T103" fmla="*/ 112476 h 47"/>
                <a:gd name="T104" fmla="*/ 145937 w 98"/>
                <a:gd name="T105" fmla="*/ 131222 h 47"/>
                <a:gd name="T106" fmla="*/ 138453 w 98"/>
                <a:gd name="T107" fmla="*/ 112476 h 47"/>
                <a:gd name="T108" fmla="*/ 130969 w 98"/>
                <a:gd name="T109" fmla="*/ 78733 h 47"/>
                <a:gd name="T110" fmla="*/ 127227 w 98"/>
                <a:gd name="T111" fmla="*/ 97480 h 47"/>
                <a:gd name="T112" fmla="*/ 123485 w 98"/>
                <a:gd name="T113" fmla="*/ 116226 h 47"/>
                <a:gd name="T114" fmla="*/ 112259 w 98"/>
                <a:gd name="T115" fmla="*/ 101229 h 47"/>
                <a:gd name="T116" fmla="*/ 101033 w 98"/>
                <a:gd name="T117" fmla="*/ 78733 h 47"/>
                <a:gd name="T118" fmla="*/ 7484 w 98"/>
                <a:gd name="T119" fmla="*/ 78733 h 4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7">
                  <a:moveTo>
                    <a:pt x="2" y="21"/>
                  </a:move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1" y="9"/>
                    <a:pt x="61" y="11"/>
                    <a:pt x="62" y="13"/>
                  </a:cubicBezTo>
                  <a:cubicBezTo>
                    <a:pt x="63" y="16"/>
                    <a:pt x="64" y="19"/>
                    <a:pt x="65" y="22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7" y="17"/>
                    <a:pt x="98" y="18"/>
                    <a:pt x="98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1" y="24"/>
                    <a:pt x="60" y="19"/>
                    <a:pt x="59" y="1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" y="21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Questions &amp; Answers</a:t>
            </a:r>
          </a:p>
        </p:txBody>
      </p:sp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30" y="878205"/>
            <a:ext cx="5031105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>
          <a:xfrm>
            <a:off x="2015331" y="3556672"/>
            <a:ext cx="5113338" cy="533400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 dirty="0"/>
              <a:t>Lu </a:t>
            </a:r>
            <a:r>
              <a:rPr lang="en-US"/>
              <a:t>xiuneng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/>
              <a:t>Aim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45833" y="1036946"/>
            <a:ext cx="7350504" cy="5537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sz="18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To help those without limbs, cannot speak but at least one of his muscle are active to communicate with others.</a:t>
            </a:r>
            <a:endParaRPr lang="en-US" sz="1800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51275" y="1734034"/>
            <a:ext cx="5113338" cy="843473"/>
          </a:xfrm>
        </p:spPr>
        <p:txBody>
          <a:bodyPr/>
          <a:lstStyle/>
          <a:p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851275" y="3507854"/>
            <a:ext cx="5113338" cy="385578"/>
          </a:xfrm>
        </p:spPr>
        <p:txBody>
          <a:bodyPr/>
          <a:lstStyle/>
          <a:p>
            <a:r>
              <a:rPr lang="en-US"/>
              <a:t>Lu Xiuneng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>
                <a:sym typeface="+mn-ea"/>
              </a:rPr>
              <a:t>Diagram of Our System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017763" y="958640"/>
            <a:ext cx="430723" cy="562825"/>
            <a:chOff x="5917979" y="1864919"/>
            <a:chExt cx="430723" cy="562825"/>
          </a:xfrm>
        </p:grpSpPr>
        <p:sp>
          <p:nvSpPr>
            <p:cNvPr id="38" name="Freeform 14"/>
            <p:cNvSpPr>
              <a:spLocks noEditPoints="1"/>
            </p:cNvSpPr>
            <p:nvPr/>
          </p:nvSpPr>
          <p:spPr bwMode="auto">
            <a:xfrm>
              <a:off x="5917979" y="1946381"/>
              <a:ext cx="430723" cy="481363"/>
            </a:xfrm>
            <a:custGeom>
              <a:avLst/>
              <a:gdLst>
                <a:gd name="T0" fmla="*/ 277019 w 148"/>
                <a:gd name="T1" fmla="*/ 0 h 165"/>
                <a:gd name="T2" fmla="*/ 460451 w 148"/>
                <a:gd name="T3" fmla="*/ 0 h 165"/>
                <a:gd name="T4" fmla="*/ 527834 w 148"/>
                <a:gd name="T5" fmla="*/ 30018 h 165"/>
                <a:gd name="T6" fmla="*/ 554038 w 148"/>
                <a:gd name="T7" fmla="*/ 97559 h 165"/>
                <a:gd name="T8" fmla="*/ 554038 w 148"/>
                <a:gd name="T9" fmla="*/ 525318 h 165"/>
                <a:gd name="T10" fmla="*/ 527834 w 148"/>
                <a:gd name="T11" fmla="*/ 592859 h 165"/>
                <a:gd name="T12" fmla="*/ 460451 w 148"/>
                <a:gd name="T13" fmla="*/ 619125 h 165"/>
                <a:gd name="T14" fmla="*/ 277019 w 148"/>
                <a:gd name="T15" fmla="*/ 619125 h 165"/>
                <a:gd name="T16" fmla="*/ 277019 w 148"/>
                <a:gd name="T17" fmla="*/ 562841 h 165"/>
                <a:gd name="T18" fmla="*/ 460451 w 148"/>
                <a:gd name="T19" fmla="*/ 562841 h 165"/>
                <a:gd name="T20" fmla="*/ 486655 w 148"/>
                <a:gd name="T21" fmla="*/ 551584 h 165"/>
                <a:gd name="T22" fmla="*/ 497886 w 148"/>
                <a:gd name="T23" fmla="*/ 525318 h 165"/>
                <a:gd name="T24" fmla="*/ 497886 w 148"/>
                <a:gd name="T25" fmla="*/ 97559 h 165"/>
                <a:gd name="T26" fmla="*/ 486655 w 148"/>
                <a:gd name="T27" fmla="*/ 67541 h 165"/>
                <a:gd name="T28" fmla="*/ 460451 w 148"/>
                <a:gd name="T29" fmla="*/ 56284 h 165"/>
                <a:gd name="T30" fmla="*/ 277019 w 148"/>
                <a:gd name="T31" fmla="*/ 56284 h 165"/>
                <a:gd name="T32" fmla="*/ 277019 w 148"/>
                <a:gd name="T33" fmla="*/ 0 h 165"/>
                <a:gd name="T34" fmla="*/ 93588 w 148"/>
                <a:gd name="T35" fmla="*/ 0 h 165"/>
                <a:gd name="T36" fmla="*/ 277019 w 148"/>
                <a:gd name="T37" fmla="*/ 0 h 165"/>
                <a:gd name="T38" fmla="*/ 277019 w 148"/>
                <a:gd name="T39" fmla="*/ 56284 h 165"/>
                <a:gd name="T40" fmla="*/ 93588 w 148"/>
                <a:gd name="T41" fmla="*/ 56284 h 165"/>
                <a:gd name="T42" fmla="*/ 67383 w 148"/>
                <a:gd name="T43" fmla="*/ 67541 h 165"/>
                <a:gd name="T44" fmla="*/ 56153 w 148"/>
                <a:gd name="T45" fmla="*/ 97559 h 165"/>
                <a:gd name="T46" fmla="*/ 56153 w 148"/>
                <a:gd name="T47" fmla="*/ 525318 h 165"/>
                <a:gd name="T48" fmla="*/ 67383 w 148"/>
                <a:gd name="T49" fmla="*/ 551584 h 165"/>
                <a:gd name="T50" fmla="*/ 93588 w 148"/>
                <a:gd name="T51" fmla="*/ 562841 h 165"/>
                <a:gd name="T52" fmla="*/ 277019 w 148"/>
                <a:gd name="T53" fmla="*/ 562841 h 165"/>
                <a:gd name="T54" fmla="*/ 277019 w 148"/>
                <a:gd name="T55" fmla="*/ 619125 h 165"/>
                <a:gd name="T56" fmla="*/ 93588 w 148"/>
                <a:gd name="T57" fmla="*/ 619125 h 165"/>
                <a:gd name="T58" fmla="*/ 26205 w 148"/>
                <a:gd name="T59" fmla="*/ 592859 h 165"/>
                <a:gd name="T60" fmla="*/ 0 w 148"/>
                <a:gd name="T61" fmla="*/ 525318 h 165"/>
                <a:gd name="T62" fmla="*/ 0 w 148"/>
                <a:gd name="T63" fmla="*/ 97559 h 165"/>
                <a:gd name="T64" fmla="*/ 26205 w 148"/>
                <a:gd name="T65" fmla="*/ 30018 h 165"/>
                <a:gd name="T66" fmla="*/ 93588 w 148"/>
                <a:gd name="T67" fmla="*/ 0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8" h="165">
                  <a:moveTo>
                    <a:pt x="74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30" y="0"/>
                    <a:pt x="136" y="3"/>
                    <a:pt x="141" y="8"/>
                  </a:cubicBezTo>
                  <a:cubicBezTo>
                    <a:pt x="145" y="12"/>
                    <a:pt x="148" y="19"/>
                    <a:pt x="148" y="26"/>
                  </a:cubicBezTo>
                  <a:cubicBezTo>
                    <a:pt x="148" y="140"/>
                    <a:pt x="148" y="140"/>
                    <a:pt x="148" y="140"/>
                  </a:cubicBezTo>
                  <a:cubicBezTo>
                    <a:pt x="148" y="147"/>
                    <a:pt x="145" y="153"/>
                    <a:pt x="141" y="158"/>
                  </a:cubicBezTo>
                  <a:cubicBezTo>
                    <a:pt x="136" y="162"/>
                    <a:pt x="130" y="165"/>
                    <a:pt x="123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26" y="150"/>
                    <a:pt x="128" y="149"/>
                    <a:pt x="130" y="147"/>
                  </a:cubicBezTo>
                  <a:cubicBezTo>
                    <a:pt x="132" y="145"/>
                    <a:pt x="133" y="143"/>
                    <a:pt x="133" y="1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3"/>
                    <a:pt x="132" y="20"/>
                    <a:pt x="130" y="18"/>
                  </a:cubicBezTo>
                  <a:cubicBezTo>
                    <a:pt x="128" y="16"/>
                    <a:pt x="126" y="15"/>
                    <a:pt x="123" y="15"/>
                  </a:cubicBezTo>
                  <a:cubicBezTo>
                    <a:pt x="74" y="15"/>
                    <a:pt x="74" y="15"/>
                    <a:pt x="74" y="15"/>
                  </a:cubicBezTo>
                  <a:lnTo>
                    <a:pt x="74" y="0"/>
                  </a:lnTo>
                  <a:close/>
                  <a:moveTo>
                    <a:pt x="25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2" y="15"/>
                    <a:pt x="20" y="16"/>
                    <a:pt x="18" y="18"/>
                  </a:cubicBezTo>
                  <a:cubicBezTo>
                    <a:pt x="16" y="20"/>
                    <a:pt x="15" y="23"/>
                    <a:pt x="15" y="26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3"/>
                    <a:pt x="16" y="145"/>
                    <a:pt x="18" y="147"/>
                  </a:cubicBezTo>
                  <a:cubicBezTo>
                    <a:pt x="20" y="149"/>
                    <a:pt x="22" y="150"/>
                    <a:pt x="25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18" y="165"/>
                    <a:pt x="12" y="162"/>
                    <a:pt x="7" y="158"/>
                  </a:cubicBezTo>
                  <a:cubicBezTo>
                    <a:pt x="3" y="153"/>
                    <a:pt x="0" y="147"/>
                    <a:pt x="0" y="1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7" y="8"/>
                  </a:cubicBezTo>
                  <a:cubicBezTo>
                    <a:pt x="12" y="3"/>
                    <a:pt x="18" y="0"/>
                    <a:pt x="2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6048800" y="1864919"/>
              <a:ext cx="169081" cy="145643"/>
            </a:xfrm>
            <a:custGeom>
              <a:avLst/>
              <a:gdLst>
                <a:gd name="T0" fmla="*/ 108744 w 58"/>
                <a:gd name="T1" fmla="*/ 0 h 50"/>
                <a:gd name="T2" fmla="*/ 217488 w 58"/>
                <a:gd name="T3" fmla="*/ 82423 h 50"/>
                <a:gd name="T4" fmla="*/ 217488 w 58"/>
                <a:gd name="T5" fmla="*/ 187325 h 50"/>
                <a:gd name="T6" fmla="*/ 108744 w 58"/>
                <a:gd name="T7" fmla="*/ 187325 h 50"/>
                <a:gd name="T8" fmla="*/ 108744 w 58"/>
                <a:gd name="T9" fmla="*/ 97409 h 50"/>
                <a:gd name="T10" fmla="*/ 149992 w 58"/>
                <a:gd name="T11" fmla="*/ 56198 h 50"/>
                <a:gd name="T12" fmla="*/ 108744 w 58"/>
                <a:gd name="T13" fmla="*/ 18733 h 50"/>
                <a:gd name="T14" fmla="*/ 108744 w 58"/>
                <a:gd name="T15" fmla="*/ 0 h 50"/>
                <a:gd name="T16" fmla="*/ 0 w 58"/>
                <a:gd name="T17" fmla="*/ 82423 h 50"/>
                <a:gd name="T18" fmla="*/ 108744 w 58"/>
                <a:gd name="T19" fmla="*/ 0 h 50"/>
                <a:gd name="T20" fmla="*/ 108744 w 58"/>
                <a:gd name="T21" fmla="*/ 18733 h 50"/>
                <a:gd name="T22" fmla="*/ 67496 w 58"/>
                <a:gd name="T23" fmla="*/ 56198 h 50"/>
                <a:gd name="T24" fmla="*/ 108744 w 58"/>
                <a:gd name="T25" fmla="*/ 97409 h 50"/>
                <a:gd name="T26" fmla="*/ 108744 w 58"/>
                <a:gd name="T27" fmla="*/ 187325 h 50"/>
                <a:gd name="T28" fmla="*/ 0 w 58"/>
                <a:gd name="T29" fmla="*/ 187325 h 50"/>
                <a:gd name="T30" fmla="*/ 0 w 58"/>
                <a:gd name="T31" fmla="*/ 82423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8" h="50">
                  <a:moveTo>
                    <a:pt x="29" y="0"/>
                  </a:moveTo>
                  <a:cubicBezTo>
                    <a:pt x="36" y="0"/>
                    <a:pt x="44" y="7"/>
                    <a:pt x="58" y="2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5" y="26"/>
                    <a:pt x="40" y="21"/>
                    <a:pt x="40" y="15"/>
                  </a:cubicBezTo>
                  <a:cubicBezTo>
                    <a:pt x="40" y="9"/>
                    <a:pt x="35" y="5"/>
                    <a:pt x="29" y="5"/>
                  </a:cubicBezTo>
                  <a:lnTo>
                    <a:pt x="29" y="0"/>
                  </a:lnTo>
                  <a:close/>
                  <a:moveTo>
                    <a:pt x="0" y="22"/>
                  </a:moveTo>
                  <a:cubicBezTo>
                    <a:pt x="14" y="7"/>
                    <a:pt x="22" y="0"/>
                    <a:pt x="29" y="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3" y="5"/>
                    <a:pt x="18" y="9"/>
                    <a:pt x="18" y="15"/>
                  </a:cubicBezTo>
                  <a:cubicBezTo>
                    <a:pt x="18" y="21"/>
                    <a:pt x="23" y="26"/>
                    <a:pt x="29" y="26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0"/>
                    <a:pt x="0" y="31"/>
                    <a:pt x="0" y="2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5990795" y="2038951"/>
              <a:ext cx="285092" cy="134535"/>
            </a:xfrm>
            <a:custGeom>
              <a:avLst/>
              <a:gdLst>
                <a:gd name="T0" fmla="*/ 7484 w 98"/>
                <a:gd name="T1" fmla="*/ 94042 h 46"/>
                <a:gd name="T2" fmla="*/ 0 w 98"/>
                <a:gd name="T3" fmla="*/ 101566 h 46"/>
                <a:gd name="T4" fmla="*/ 7484 w 98"/>
                <a:gd name="T5" fmla="*/ 109089 h 46"/>
                <a:gd name="T6" fmla="*/ 108517 w 98"/>
                <a:gd name="T7" fmla="*/ 109089 h 46"/>
                <a:gd name="T8" fmla="*/ 112259 w 98"/>
                <a:gd name="T9" fmla="*/ 109089 h 46"/>
                <a:gd name="T10" fmla="*/ 112259 w 98"/>
                <a:gd name="T11" fmla="*/ 105327 h 46"/>
                <a:gd name="T12" fmla="*/ 116001 w 98"/>
                <a:gd name="T13" fmla="*/ 97804 h 46"/>
                <a:gd name="T14" fmla="*/ 119743 w 98"/>
                <a:gd name="T15" fmla="*/ 120374 h 46"/>
                <a:gd name="T16" fmla="*/ 127227 w 98"/>
                <a:gd name="T17" fmla="*/ 146706 h 46"/>
                <a:gd name="T18" fmla="*/ 134711 w 98"/>
                <a:gd name="T19" fmla="*/ 124136 h 46"/>
                <a:gd name="T20" fmla="*/ 145937 w 98"/>
                <a:gd name="T21" fmla="*/ 86519 h 46"/>
                <a:gd name="T22" fmla="*/ 149679 w 98"/>
                <a:gd name="T23" fmla="*/ 101566 h 46"/>
                <a:gd name="T24" fmla="*/ 157163 w 98"/>
                <a:gd name="T25" fmla="*/ 124136 h 46"/>
                <a:gd name="T26" fmla="*/ 164647 w 98"/>
                <a:gd name="T27" fmla="*/ 101566 h 46"/>
                <a:gd name="T28" fmla="*/ 168389 w 98"/>
                <a:gd name="T29" fmla="*/ 71472 h 46"/>
                <a:gd name="T30" fmla="*/ 175873 w 98"/>
                <a:gd name="T31" fmla="*/ 116613 h 46"/>
                <a:gd name="T32" fmla="*/ 175873 w 98"/>
                <a:gd name="T33" fmla="*/ 135421 h 46"/>
                <a:gd name="T34" fmla="*/ 187098 w 98"/>
                <a:gd name="T35" fmla="*/ 120374 h 46"/>
                <a:gd name="T36" fmla="*/ 202066 w 98"/>
                <a:gd name="T37" fmla="*/ 101566 h 46"/>
                <a:gd name="T38" fmla="*/ 213292 w 98"/>
                <a:gd name="T39" fmla="*/ 150468 h 46"/>
                <a:gd name="T40" fmla="*/ 217034 w 98"/>
                <a:gd name="T41" fmla="*/ 173038 h 46"/>
                <a:gd name="T42" fmla="*/ 224518 w 98"/>
                <a:gd name="T43" fmla="*/ 150468 h 46"/>
                <a:gd name="T44" fmla="*/ 232002 w 98"/>
                <a:gd name="T45" fmla="*/ 124136 h 46"/>
                <a:gd name="T46" fmla="*/ 243228 w 98"/>
                <a:gd name="T47" fmla="*/ 90281 h 46"/>
                <a:gd name="T48" fmla="*/ 246970 w 98"/>
                <a:gd name="T49" fmla="*/ 112851 h 46"/>
                <a:gd name="T50" fmla="*/ 250712 w 98"/>
                <a:gd name="T51" fmla="*/ 131659 h 46"/>
                <a:gd name="T52" fmla="*/ 258196 w 98"/>
                <a:gd name="T53" fmla="*/ 116613 h 46"/>
                <a:gd name="T54" fmla="*/ 269422 w 98"/>
                <a:gd name="T55" fmla="*/ 97804 h 46"/>
                <a:gd name="T56" fmla="*/ 273164 w 98"/>
                <a:gd name="T57" fmla="*/ 105327 h 46"/>
                <a:gd name="T58" fmla="*/ 276906 w 98"/>
                <a:gd name="T59" fmla="*/ 109089 h 46"/>
                <a:gd name="T60" fmla="*/ 280648 w 98"/>
                <a:gd name="T61" fmla="*/ 109089 h 46"/>
                <a:gd name="T62" fmla="*/ 359229 w 98"/>
                <a:gd name="T63" fmla="*/ 109089 h 46"/>
                <a:gd name="T64" fmla="*/ 366713 w 98"/>
                <a:gd name="T65" fmla="*/ 105327 h 46"/>
                <a:gd name="T66" fmla="*/ 359229 w 98"/>
                <a:gd name="T67" fmla="*/ 97804 h 46"/>
                <a:gd name="T68" fmla="*/ 284390 w 98"/>
                <a:gd name="T69" fmla="*/ 97804 h 46"/>
                <a:gd name="T70" fmla="*/ 273164 w 98"/>
                <a:gd name="T71" fmla="*/ 78996 h 46"/>
                <a:gd name="T72" fmla="*/ 265680 w 98"/>
                <a:gd name="T73" fmla="*/ 67711 h 46"/>
                <a:gd name="T74" fmla="*/ 261938 w 98"/>
                <a:gd name="T75" fmla="*/ 78996 h 46"/>
                <a:gd name="T76" fmla="*/ 254454 w 98"/>
                <a:gd name="T77" fmla="*/ 94042 h 46"/>
                <a:gd name="T78" fmla="*/ 250712 w 98"/>
                <a:gd name="T79" fmla="*/ 67711 h 46"/>
                <a:gd name="T80" fmla="*/ 243228 w 98"/>
                <a:gd name="T81" fmla="*/ 48902 h 46"/>
                <a:gd name="T82" fmla="*/ 235744 w 98"/>
                <a:gd name="T83" fmla="*/ 67711 h 46"/>
                <a:gd name="T84" fmla="*/ 220776 w 98"/>
                <a:gd name="T85" fmla="*/ 120374 h 46"/>
                <a:gd name="T86" fmla="*/ 213292 w 98"/>
                <a:gd name="T87" fmla="*/ 82757 h 46"/>
                <a:gd name="T88" fmla="*/ 209550 w 98"/>
                <a:gd name="T89" fmla="*/ 67711 h 46"/>
                <a:gd name="T90" fmla="*/ 202066 w 98"/>
                <a:gd name="T91" fmla="*/ 78996 h 46"/>
                <a:gd name="T92" fmla="*/ 187098 w 98"/>
                <a:gd name="T93" fmla="*/ 101566 h 46"/>
                <a:gd name="T94" fmla="*/ 179615 w 98"/>
                <a:gd name="T95" fmla="*/ 33855 h 46"/>
                <a:gd name="T96" fmla="*/ 175873 w 98"/>
                <a:gd name="T97" fmla="*/ 0 h 46"/>
                <a:gd name="T98" fmla="*/ 168389 w 98"/>
                <a:gd name="T99" fmla="*/ 33855 h 46"/>
                <a:gd name="T100" fmla="*/ 157163 w 98"/>
                <a:gd name="T101" fmla="*/ 75234 h 46"/>
                <a:gd name="T102" fmla="*/ 153421 w 98"/>
                <a:gd name="T103" fmla="*/ 63949 h 46"/>
                <a:gd name="T104" fmla="*/ 145937 w 98"/>
                <a:gd name="T105" fmla="*/ 41379 h 46"/>
                <a:gd name="T106" fmla="*/ 138453 w 98"/>
                <a:gd name="T107" fmla="*/ 63949 h 46"/>
                <a:gd name="T108" fmla="*/ 130969 w 98"/>
                <a:gd name="T109" fmla="*/ 94042 h 46"/>
                <a:gd name="T110" fmla="*/ 127227 w 98"/>
                <a:gd name="T111" fmla="*/ 75234 h 46"/>
                <a:gd name="T112" fmla="*/ 123485 w 98"/>
                <a:gd name="T113" fmla="*/ 56425 h 46"/>
                <a:gd name="T114" fmla="*/ 112259 w 98"/>
                <a:gd name="T115" fmla="*/ 71472 h 46"/>
                <a:gd name="T116" fmla="*/ 101033 w 98"/>
                <a:gd name="T117" fmla="*/ 94042 h 46"/>
                <a:gd name="T118" fmla="*/ 7484 w 98"/>
                <a:gd name="T119" fmla="*/ 94042 h 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6">
                  <a:moveTo>
                    <a:pt x="2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38"/>
                    <a:pt x="61" y="35"/>
                    <a:pt x="62" y="33"/>
                  </a:cubicBezTo>
                  <a:cubicBezTo>
                    <a:pt x="63" y="30"/>
                    <a:pt x="64" y="27"/>
                    <a:pt x="65" y="24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8" y="28"/>
                    <a:pt x="98" y="28"/>
                  </a:cubicBezTo>
                  <a:cubicBezTo>
                    <a:pt x="98" y="27"/>
                    <a:pt x="97" y="26"/>
                    <a:pt x="9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22"/>
                    <a:pt x="60" y="27"/>
                    <a:pt x="59" y="3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25"/>
                    <a:pt x="27" y="25"/>
                    <a:pt x="27" y="25"/>
                  </a:cubicBezTo>
                  <a:lnTo>
                    <a:pt x="2" y="2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5990795" y="2182126"/>
              <a:ext cx="285092" cy="137004"/>
            </a:xfrm>
            <a:custGeom>
              <a:avLst/>
              <a:gdLst>
                <a:gd name="T0" fmla="*/ 7484 w 98"/>
                <a:gd name="T1" fmla="*/ 78733 h 47"/>
                <a:gd name="T2" fmla="*/ 0 w 98"/>
                <a:gd name="T3" fmla="*/ 71235 h 47"/>
                <a:gd name="T4" fmla="*/ 7484 w 98"/>
                <a:gd name="T5" fmla="*/ 63737 h 47"/>
                <a:gd name="T6" fmla="*/ 108517 w 98"/>
                <a:gd name="T7" fmla="*/ 63737 h 47"/>
                <a:gd name="T8" fmla="*/ 112259 w 98"/>
                <a:gd name="T9" fmla="*/ 63737 h 47"/>
                <a:gd name="T10" fmla="*/ 112259 w 98"/>
                <a:gd name="T11" fmla="*/ 67486 h 47"/>
                <a:gd name="T12" fmla="*/ 116001 w 98"/>
                <a:gd name="T13" fmla="*/ 74984 h 47"/>
                <a:gd name="T14" fmla="*/ 119743 w 98"/>
                <a:gd name="T15" fmla="*/ 52489 h 47"/>
                <a:gd name="T16" fmla="*/ 127227 w 98"/>
                <a:gd name="T17" fmla="*/ 26244 h 47"/>
                <a:gd name="T18" fmla="*/ 134711 w 98"/>
                <a:gd name="T19" fmla="*/ 52489 h 47"/>
                <a:gd name="T20" fmla="*/ 145937 w 98"/>
                <a:gd name="T21" fmla="*/ 86232 h 47"/>
                <a:gd name="T22" fmla="*/ 149679 w 98"/>
                <a:gd name="T23" fmla="*/ 74984 h 47"/>
                <a:gd name="T24" fmla="*/ 157163 w 98"/>
                <a:gd name="T25" fmla="*/ 52489 h 47"/>
                <a:gd name="T26" fmla="*/ 164647 w 98"/>
                <a:gd name="T27" fmla="*/ 74984 h 47"/>
                <a:gd name="T28" fmla="*/ 168389 w 98"/>
                <a:gd name="T29" fmla="*/ 101229 h 47"/>
                <a:gd name="T30" fmla="*/ 175873 w 98"/>
                <a:gd name="T31" fmla="*/ 56238 h 47"/>
                <a:gd name="T32" fmla="*/ 175873 w 98"/>
                <a:gd name="T33" fmla="*/ 37492 h 47"/>
                <a:gd name="T34" fmla="*/ 187098 w 98"/>
                <a:gd name="T35" fmla="*/ 52489 h 47"/>
                <a:gd name="T36" fmla="*/ 202066 w 98"/>
                <a:gd name="T37" fmla="*/ 71235 h 47"/>
                <a:gd name="T38" fmla="*/ 213292 w 98"/>
                <a:gd name="T39" fmla="*/ 26244 h 47"/>
                <a:gd name="T40" fmla="*/ 217034 w 98"/>
                <a:gd name="T41" fmla="*/ 0 h 47"/>
                <a:gd name="T42" fmla="*/ 224518 w 98"/>
                <a:gd name="T43" fmla="*/ 22495 h 47"/>
                <a:gd name="T44" fmla="*/ 232002 w 98"/>
                <a:gd name="T45" fmla="*/ 48740 h 47"/>
                <a:gd name="T46" fmla="*/ 243228 w 98"/>
                <a:gd name="T47" fmla="*/ 82483 h 47"/>
                <a:gd name="T48" fmla="*/ 246970 w 98"/>
                <a:gd name="T49" fmla="*/ 59987 h 47"/>
                <a:gd name="T50" fmla="*/ 250712 w 98"/>
                <a:gd name="T51" fmla="*/ 41241 h 47"/>
                <a:gd name="T52" fmla="*/ 258196 w 98"/>
                <a:gd name="T53" fmla="*/ 59987 h 47"/>
                <a:gd name="T54" fmla="*/ 269422 w 98"/>
                <a:gd name="T55" fmla="*/ 74984 h 47"/>
                <a:gd name="T56" fmla="*/ 273164 w 98"/>
                <a:gd name="T57" fmla="*/ 67486 h 47"/>
                <a:gd name="T58" fmla="*/ 276906 w 98"/>
                <a:gd name="T59" fmla="*/ 63737 h 47"/>
                <a:gd name="T60" fmla="*/ 280648 w 98"/>
                <a:gd name="T61" fmla="*/ 63737 h 47"/>
                <a:gd name="T62" fmla="*/ 359229 w 98"/>
                <a:gd name="T63" fmla="*/ 63737 h 47"/>
                <a:gd name="T64" fmla="*/ 366713 w 98"/>
                <a:gd name="T65" fmla="*/ 71235 h 47"/>
                <a:gd name="T66" fmla="*/ 359229 w 98"/>
                <a:gd name="T67" fmla="*/ 74984 h 47"/>
                <a:gd name="T68" fmla="*/ 284390 w 98"/>
                <a:gd name="T69" fmla="*/ 74984 h 47"/>
                <a:gd name="T70" fmla="*/ 273164 w 98"/>
                <a:gd name="T71" fmla="*/ 93730 h 47"/>
                <a:gd name="T72" fmla="*/ 265680 w 98"/>
                <a:gd name="T73" fmla="*/ 104978 h 47"/>
                <a:gd name="T74" fmla="*/ 261938 w 98"/>
                <a:gd name="T75" fmla="*/ 93730 h 47"/>
                <a:gd name="T76" fmla="*/ 254454 w 98"/>
                <a:gd name="T77" fmla="*/ 78733 h 47"/>
                <a:gd name="T78" fmla="*/ 250712 w 98"/>
                <a:gd name="T79" fmla="*/ 104978 h 47"/>
                <a:gd name="T80" fmla="*/ 243228 w 98"/>
                <a:gd name="T81" fmla="*/ 123724 h 47"/>
                <a:gd name="T82" fmla="*/ 235744 w 98"/>
                <a:gd name="T83" fmla="*/ 104978 h 47"/>
                <a:gd name="T84" fmla="*/ 220776 w 98"/>
                <a:gd name="T85" fmla="*/ 52489 h 47"/>
                <a:gd name="T86" fmla="*/ 213292 w 98"/>
                <a:gd name="T87" fmla="*/ 89981 h 47"/>
                <a:gd name="T88" fmla="*/ 209550 w 98"/>
                <a:gd name="T89" fmla="*/ 104978 h 47"/>
                <a:gd name="T90" fmla="*/ 202066 w 98"/>
                <a:gd name="T91" fmla="*/ 93730 h 47"/>
                <a:gd name="T92" fmla="*/ 187098 w 98"/>
                <a:gd name="T93" fmla="*/ 74984 h 47"/>
                <a:gd name="T94" fmla="*/ 179615 w 98"/>
                <a:gd name="T95" fmla="*/ 138721 h 47"/>
                <a:gd name="T96" fmla="*/ 175873 w 98"/>
                <a:gd name="T97" fmla="*/ 176213 h 47"/>
                <a:gd name="T98" fmla="*/ 168389 w 98"/>
                <a:gd name="T99" fmla="*/ 138721 h 47"/>
                <a:gd name="T100" fmla="*/ 157163 w 98"/>
                <a:gd name="T101" fmla="*/ 97480 h 47"/>
                <a:gd name="T102" fmla="*/ 153421 w 98"/>
                <a:gd name="T103" fmla="*/ 112476 h 47"/>
                <a:gd name="T104" fmla="*/ 145937 w 98"/>
                <a:gd name="T105" fmla="*/ 131222 h 47"/>
                <a:gd name="T106" fmla="*/ 138453 w 98"/>
                <a:gd name="T107" fmla="*/ 112476 h 47"/>
                <a:gd name="T108" fmla="*/ 130969 w 98"/>
                <a:gd name="T109" fmla="*/ 78733 h 47"/>
                <a:gd name="T110" fmla="*/ 127227 w 98"/>
                <a:gd name="T111" fmla="*/ 97480 h 47"/>
                <a:gd name="T112" fmla="*/ 123485 w 98"/>
                <a:gd name="T113" fmla="*/ 116226 h 47"/>
                <a:gd name="T114" fmla="*/ 112259 w 98"/>
                <a:gd name="T115" fmla="*/ 101229 h 47"/>
                <a:gd name="T116" fmla="*/ 101033 w 98"/>
                <a:gd name="T117" fmla="*/ 78733 h 47"/>
                <a:gd name="T118" fmla="*/ 7484 w 98"/>
                <a:gd name="T119" fmla="*/ 78733 h 4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7">
                  <a:moveTo>
                    <a:pt x="2" y="21"/>
                  </a:move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1" y="9"/>
                    <a:pt x="61" y="11"/>
                    <a:pt x="62" y="13"/>
                  </a:cubicBezTo>
                  <a:cubicBezTo>
                    <a:pt x="63" y="16"/>
                    <a:pt x="64" y="19"/>
                    <a:pt x="65" y="22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7" y="17"/>
                    <a:pt x="98" y="18"/>
                    <a:pt x="98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1" y="24"/>
                    <a:pt x="60" y="19"/>
                    <a:pt x="59" y="1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" y="21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/>
              <a:t>Lu Xiuneng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GB">
                <a:sym typeface="+mn-ea"/>
              </a:rPr>
              <a:t>Design - Overview</a:t>
            </a:r>
            <a:endParaRPr lang="en-US" altLang="ko-KR"/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05" y="1031240"/>
            <a:ext cx="6386830" cy="3240405"/>
          </a:xfrm>
          <a:prstGeom prst="rect">
            <a:avLst/>
          </a:prstGeom>
        </p:spPr>
      </p:pic>
      <p:pic>
        <p:nvPicPr>
          <p:cNvPr id="51" name="Shape 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20750" y="1665605"/>
            <a:ext cx="913765" cy="1155065"/>
          </a:xfrm>
          <a:prstGeom prst="rect">
            <a:avLst/>
          </a:prstGeom>
        </p:spPr>
      </p:pic>
      <p:pic>
        <p:nvPicPr>
          <p:cNvPr id="5" name="图片 4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470" y="1886585"/>
            <a:ext cx="1522095" cy="1111250"/>
          </a:xfrm>
          <a:prstGeom prst="rect">
            <a:avLst/>
          </a:prstGeom>
        </p:spPr>
      </p:pic>
      <p:pic>
        <p:nvPicPr>
          <p:cNvPr id="6" name="图片 5" descr="图片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665" y="2577465"/>
            <a:ext cx="1653540" cy="1533525"/>
          </a:xfrm>
          <a:prstGeom prst="rect">
            <a:avLst/>
          </a:prstGeom>
        </p:spPr>
      </p:pic>
      <p:pic>
        <p:nvPicPr>
          <p:cNvPr id="33" name="图片 32" descr="图片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455" y="2726690"/>
            <a:ext cx="1587500" cy="882015"/>
          </a:xfrm>
          <a:prstGeom prst="rect">
            <a:avLst/>
          </a:prstGeom>
        </p:spPr>
      </p:pic>
      <p:sp>
        <p:nvSpPr>
          <p:cNvPr id="53" name="Shape 53"/>
          <p:cNvSpPr txBox="1"/>
          <p:nvPr/>
        </p:nvSpPr>
        <p:spPr>
          <a:xfrm>
            <a:off x="36330" y="4484275"/>
            <a:ext cx="4586400" cy="418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altLang="ko-KR" sz="80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http://vibrationtrainingdevice.com/VG-Evolution/emg-elettrodi-b.jpg</a:t>
            </a:r>
          </a:p>
          <a:p>
            <a:pPr rtl="0">
              <a:spcBef>
                <a:spcPts val="0"/>
              </a:spcBef>
              <a:buNone/>
            </a:pPr>
            <a:r>
              <a:rPr lang="en-US" altLang="ko-KR" sz="80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http://sine.ni.com/images/products/us/04231404_m.jpg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sz="80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https://s3.amazonaws.com/siteninja/multitenant/images/6912/images/slide/Screen-hand-540x300_1_.jpg_1266619279?1340887223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/>
              <a:t>Lu Xiuneng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altLang="ko-KR"/>
              <a:t>A Real Image </a:t>
            </a:r>
          </a:p>
        </p:txBody>
      </p:sp>
      <p:pic>
        <p:nvPicPr>
          <p:cNvPr id="1026" name="Picture 2" descr="C:\Users\PC\Desktop\微信图片_201711270924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38862"/>
            <a:ext cx="5441207" cy="408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51275" y="1734034"/>
            <a:ext cx="5113338" cy="843473"/>
          </a:xfrm>
        </p:spPr>
        <p:txBody>
          <a:bodyPr/>
          <a:lstStyle/>
          <a:p>
            <a:r>
              <a:rPr lang="en-US" altLang="ko-KR"/>
              <a:t>02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851275" y="3507854"/>
            <a:ext cx="5113338" cy="385578"/>
          </a:xfrm>
        </p:spPr>
        <p:txBody>
          <a:bodyPr/>
          <a:lstStyle/>
          <a:p>
            <a:r>
              <a:rPr lang="en-US"/>
              <a:t>Lu Xiuneng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Components &amp; Costs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017763" y="958640"/>
            <a:ext cx="430723" cy="562825"/>
            <a:chOff x="5917979" y="1864919"/>
            <a:chExt cx="430723" cy="562825"/>
          </a:xfrm>
        </p:grpSpPr>
        <p:sp>
          <p:nvSpPr>
            <p:cNvPr id="7" name="Freeform 14"/>
            <p:cNvSpPr>
              <a:spLocks noEditPoints="1"/>
            </p:cNvSpPr>
            <p:nvPr/>
          </p:nvSpPr>
          <p:spPr bwMode="auto">
            <a:xfrm>
              <a:off x="5917979" y="1946381"/>
              <a:ext cx="430723" cy="481363"/>
            </a:xfrm>
            <a:custGeom>
              <a:avLst/>
              <a:gdLst>
                <a:gd name="T0" fmla="*/ 277019 w 148"/>
                <a:gd name="T1" fmla="*/ 0 h 165"/>
                <a:gd name="T2" fmla="*/ 460451 w 148"/>
                <a:gd name="T3" fmla="*/ 0 h 165"/>
                <a:gd name="T4" fmla="*/ 527834 w 148"/>
                <a:gd name="T5" fmla="*/ 30018 h 165"/>
                <a:gd name="T6" fmla="*/ 554038 w 148"/>
                <a:gd name="T7" fmla="*/ 97559 h 165"/>
                <a:gd name="T8" fmla="*/ 554038 w 148"/>
                <a:gd name="T9" fmla="*/ 525318 h 165"/>
                <a:gd name="T10" fmla="*/ 527834 w 148"/>
                <a:gd name="T11" fmla="*/ 592859 h 165"/>
                <a:gd name="T12" fmla="*/ 460451 w 148"/>
                <a:gd name="T13" fmla="*/ 619125 h 165"/>
                <a:gd name="T14" fmla="*/ 277019 w 148"/>
                <a:gd name="T15" fmla="*/ 619125 h 165"/>
                <a:gd name="T16" fmla="*/ 277019 w 148"/>
                <a:gd name="T17" fmla="*/ 562841 h 165"/>
                <a:gd name="T18" fmla="*/ 460451 w 148"/>
                <a:gd name="T19" fmla="*/ 562841 h 165"/>
                <a:gd name="T20" fmla="*/ 486655 w 148"/>
                <a:gd name="T21" fmla="*/ 551584 h 165"/>
                <a:gd name="T22" fmla="*/ 497886 w 148"/>
                <a:gd name="T23" fmla="*/ 525318 h 165"/>
                <a:gd name="T24" fmla="*/ 497886 w 148"/>
                <a:gd name="T25" fmla="*/ 97559 h 165"/>
                <a:gd name="T26" fmla="*/ 486655 w 148"/>
                <a:gd name="T27" fmla="*/ 67541 h 165"/>
                <a:gd name="T28" fmla="*/ 460451 w 148"/>
                <a:gd name="T29" fmla="*/ 56284 h 165"/>
                <a:gd name="T30" fmla="*/ 277019 w 148"/>
                <a:gd name="T31" fmla="*/ 56284 h 165"/>
                <a:gd name="T32" fmla="*/ 277019 w 148"/>
                <a:gd name="T33" fmla="*/ 0 h 165"/>
                <a:gd name="T34" fmla="*/ 93588 w 148"/>
                <a:gd name="T35" fmla="*/ 0 h 165"/>
                <a:gd name="T36" fmla="*/ 277019 w 148"/>
                <a:gd name="T37" fmla="*/ 0 h 165"/>
                <a:gd name="T38" fmla="*/ 277019 w 148"/>
                <a:gd name="T39" fmla="*/ 56284 h 165"/>
                <a:gd name="T40" fmla="*/ 93588 w 148"/>
                <a:gd name="T41" fmla="*/ 56284 h 165"/>
                <a:gd name="T42" fmla="*/ 67383 w 148"/>
                <a:gd name="T43" fmla="*/ 67541 h 165"/>
                <a:gd name="T44" fmla="*/ 56153 w 148"/>
                <a:gd name="T45" fmla="*/ 97559 h 165"/>
                <a:gd name="T46" fmla="*/ 56153 w 148"/>
                <a:gd name="T47" fmla="*/ 525318 h 165"/>
                <a:gd name="T48" fmla="*/ 67383 w 148"/>
                <a:gd name="T49" fmla="*/ 551584 h 165"/>
                <a:gd name="T50" fmla="*/ 93588 w 148"/>
                <a:gd name="T51" fmla="*/ 562841 h 165"/>
                <a:gd name="T52" fmla="*/ 277019 w 148"/>
                <a:gd name="T53" fmla="*/ 562841 h 165"/>
                <a:gd name="T54" fmla="*/ 277019 w 148"/>
                <a:gd name="T55" fmla="*/ 619125 h 165"/>
                <a:gd name="T56" fmla="*/ 93588 w 148"/>
                <a:gd name="T57" fmla="*/ 619125 h 165"/>
                <a:gd name="T58" fmla="*/ 26205 w 148"/>
                <a:gd name="T59" fmla="*/ 592859 h 165"/>
                <a:gd name="T60" fmla="*/ 0 w 148"/>
                <a:gd name="T61" fmla="*/ 525318 h 165"/>
                <a:gd name="T62" fmla="*/ 0 w 148"/>
                <a:gd name="T63" fmla="*/ 97559 h 165"/>
                <a:gd name="T64" fmla="*/ 26205 w 148"/>
                <a:gd name="T65" fmla="*/ 30018 h 165"/>
                <a:gd name="T66" fmla="*/ 93588 w 148"/>
                <a:gd name="T67" fmla="*/ 0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48" h="165">
                  <a:moveTo>
                    <a:pt x="74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30" y="0"/>
                    <a:pt x="136" y="3"/>
                    <a:pt x="141" y="8"/>
                  </a:cubicBezTo>
                  <a:cubicBezTo>
                    <a:pt x="145" y="12"/>
                    <a:pt x="148" y="19"/>
                    <a:pt x="148" y="26"/>
                  </a:cubicBezTo>
                  <a:cubicBezTo>
                    <a:pt x="148" y="140"/>
                    <a:pt x="148" y="140"/>
                    <a:pt x="148" y="140"/>
                  </a:cubicBezTo>
                  <a:cubicBezTo>
                    <a:pt x="148" y="147"/>
                    <a:pt x="145" y="153"/>
                    <a:pt x="141" y="158"/>
                  </a:cubicBezTo>
                  <a:cubicBezTo>
                    <a:pt x="136" y="162"/>
                    <a:pt x="130" y="165"/>
                    <a:pt x="123" y="165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26" y="150"/>
                    <a:pt x="128" y="149"/>
                    <a:pt x="130" y="147"/>
                  </a:cubicBezTo>
                  <a:cubicBezTo>
                    <a:pt x="132" y="145"/>
                    <a:pt x="133" y="143"/>
                    <a:pt x="133" y="140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3"/>
                    <a:pt x="132" y="20"/>
                    <a:pt x="130" y="18"/>
                  </a:cubicBezTo>
                  <a:cubicBezTo>
                    <a:pt x="128" y="16"/>
                    <a:pt x="126" y="15"/>
                    <a:pt x="123" y="15"/>
                  </a:cubicBezTo>
                  <a:cubicBezTo>
                    <a:pt x="74" y="15"/>
                    <a:pt x="74" y="15"/>
                    <a:pt x="74" y="15"/>
                  </a:cubicBezTo>
                  <a:lnTo>
                    <a:pt x="74" y="0"/>
                  </a:lnTo>
                  <a:close/>
                  <a:moveTo>
                    <a:pt x="25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2" y="15"/>
                    <a:pt x="20" y="16"/>
                    <a:pt x="18" y="18"/>
                  </a:cubicBezTo>
                  <a:cubicBezTo>
                    <a:pt x="16" y="20"/>
                    <a:pt x="15" y="23"/>
                    <a:pt x="15" y="26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15" y="143"/>
                    <a:pt x="16" y="145"/>
                    <a:pt x="18" y="147"/>
                  </a:cubicBezTo>
                  <a:cubicBezTo>
                    <a:pt x="20" y="149"/>
                    <a:pt x="22" y="150"/>
                    <a:pt x="25" y="150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65"/>
                    <a:pt x="74" y="165"/>
                    <a:pt x="74" y="165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18" y="165"/>
                    <a:pt x="12" y="162"/>
                    <a:pt x="7" y="158"/>
                  </a:cubicBezTo>
                  <a:cubicBezTo>
                    <a:pt x="3" y="153"/>
                    <a:pt x="0" y="147"/>
                    <a:pt x="0" y="1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7" y="8"/>
                  </a:cubicBezTo>
                  <a:cubicBezTo>
                    <a:pt x="12" y="3"/>
                    <a:pt x="18" y="0"/>
                    <a:pt x="25" y="0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5"/>
            <p:cNvSpPr>
              <a:spLocks noEditPoints="1"/>
            </p:cNvSpPr>
            <p:nvPr/>
          </p:nvSpPr>
          <p:spPr bwMode="auto">
            <a:xfrm>
              <a:off x="6048800" y="1864919"/>
              <a:ext cx="169081" cy="145643"/>
            </a:xfrm>
            <a:custGeom>
              <a:avLst/>
              <a:gdLst>
                <a:gd name="T0" fmla="*/ 108744 w 58"/>
                <a:gd name="T1" fmla="*/ 0 h 50"/>
                <a:gd name="T2" fmla="*/ 217488 w 58"/>
                <a:gd name="T3" fmla="*/ 82423 h 50"/>
                <a:gd name="T4" fmla="*/ 217488 w 58"/>
                <a:gd name="T5" fmla="*/ 187325 h 50"/>
                <a:gd name="T6" fmla="*/ 108744 w 58"/>
                <a:gd name="T7" fmla="*/ 187325 h 50"/>
                <a:gd name="T8" fmla="*/ 108744 w 58"/>
                <a:gd name="T9" fmla="*/ 97409 h 50"/>
                <a:gd name="T10" fmla="*/ 149992 w 58"/>
                <a:gd name="T11" fmla="*/ 56198 h 50"/>
                <a:gd name="T12" fmla="*/ 108744 w 58"/>
                <a:gd name="T13" fmla="*/ 18733 h 50"/>
                <a:gd name="T14" fmla="*/ 108744 w 58"/>
                <a:gd name="T15" fmla="*/ 0 h 50"/>
                <a:gd name="T16" fmla="*/ 0 w 58"/>
                <a:gd name="T17" fmla="*/ 82423 h 50"/>
                <a:gd name="T18" fmla="*/ 108744 w 58"/>
                <a:gd name="T19" fmla="*/ 0 h 50"/>
                <a:gd name="T20" fmla="*/ 108744 w 58"/>
                <a:gd name="T21" fmla="*/ 18733 h 50"/>
                <a:gd name="T22" fmla="*/ 67496 w 58"/>
                <a:gd name="T23" fmla="*/ 56198 h 50"/>
                <a:gd name="T24" fmla="*/ 108744 w 58"/>
                <a:gd name="T25" fmla="*/ 97409 h 50"/>
                <a:gd name="T26" fmla="*/ 108744 w 58"/>
                <a:gd name="T27" fmla="*/ 187325 h 50"/>
                <a:gd name="T28" fmla="*/ 0 w 58"/>
                <a:gd name="T29" fmla="*/ 187325 h 50"/>
                <a:gd name="T30" fmla="*/ 0 w 58"/>
                <a:gd name="T31" fmla="*/ 82423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8" h="50">
                  <a:moveTo>
                    <a:pt x="29" y="0"/>
                  </a:moveTo>
                  <a:cubicBezTo>
                    <a:pt x="36" y="0"/>
                    <a:pt x="44" y="7"/>
                    <a:pt x="58" y="2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5" y="26"/>
                    <a:pt x="40" y="21"/>
                    <a:pt x="40" y="15"/>
                  </a:cubicBezTo>
                  <a:cubicBezTo>
                    <a:pt x="40" y="9"/>
                    <a:pt x="35" y="5"/>
                    <a:pt x="29" y="5"/>
                  </a:cubicBezTo>
                  <a:lnTo>
                    <a:pt x="29" y="0"/>
                  </a:lnTo>
                  <a:close/>
                  <a:moveTo>
                    <a:pt x="0" y="22"/>
                  </a:moveTo>
                  <a:cubicBezTo>
                    <a:pt x="14" y="7"/>
                    <a:pt x="22" y="0"/>
                    <a:pt x="29" y="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3" y="5"/>
                    <a:pt x="18" y="9"/>
                    <a:pt x="18" y="15"/>
                  </a:cubicBezTo>
                  <a:cubicBezTo>
                    <a:pt x="18" y="21"/>
                    <a:pt x="23" y="26"/>
                    <a:pt x="29" y="26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0"/>
                    <a:pt x="0" y="31"/>
                    <a:pt x="0" y="2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5990795" y="2038951"/>
              <a:ext cx="285092" cy="134535"/>
            </a:xfrm>
            <a:custGeom>
              <a:avLst/>
              <a:gdLst>
                <a:gd name="T0" fmla="*/ 7484 w 98"/>
                <a:gd name="T1" fmla="*/ 94042 h 46"/>
                <a:gd name="T2" fmla="*/ 0 w 98"/>
                <a:gd name="T3" fmla="*/ 101566 h 46"/>
                <a:gd name="T4" fmla="*/ 7484 w 98"/>
                <a:gd name="T5" fmla="*/ 109089 h 46"/>
                <a:gd name="T6" fmla="*/ 108517 w 98"/>
                <a:gd name="T7" fmla="*/ 109089 h 46"/>
                <a:gd name="T8" fmla="*/ 112259 w 98"/>
                <a:gd name="T9" fmla="*/ 109089 h 46"/>
                <a:gd name="T10" fmla="*/ 112259 w 98"/>
                <a:gd name="T11" fmla="*/ 105327 h 46"/>
                <a:gd name="T12" fmla="*/ 116001 w 98"/>
                <a:gd name="T13" fmla="*/ 97804 h 46"/>
                <a:gd name="T14" fmla="*/ 119743 w 98"/>
                <a:gd name="T15" fmla="*/ 120374 h 46"/>
                <a:gd name="T16" fmla="*/ 127227 w 98"/>
                <a:gd name="T17" fmla="*/ 146706 h 46"/>
                <a:gd name="T18" fmla="*/ 134711 w 98"/>
                <a:gd name="T19" fmla="*/ 124136 h 46"/>
                <a:gd name="T20" fmla="*/ 145937 w 98"/>
                <a:gd name="T21" fmla="*/ 86519 h 46"/>
                <a:gd name="T22" fmla="*/ 149679 w 98"/>
                <a:gd name="T23" fmla="*/ 101566 h 46"/>
                <a:gd name="T24" fmla="*/ 157163 w 98"/>
                <a:gd name="T25" fmla="*/ 124136 h 46"/>
                <a:gd name="T26" fmla="*/ 164647 w 98"/>
                <a:gd name="T27" fmla="*/ 101566 h 46"/>
                <a:gd name="T28" fmla="*/ 168389 w 98"/>
                <a:gd name="T29" fmla="*/ 71472 h 46"/>
                <a:gd name="T30" fmla="*/ 175873 w 98"/>
                <a:gd name="T31" fmla="*/ 116613 h 46"/>
                <a:gd name="T32" fmla="*/ 175873 w 98"/>
                <a:gd name="T33" fmla="*/ 135421 h 46"/>
                <a:gd name="T34" fmla="*/ 187098 w 98"/>
                <a:gd name="T35" fmla="*/ 120374 h 46"/>
                <a:gd name="T36" fmla="*/ 202066 w 98"/>
                <a:gd name="T37" fmla="*/ 101566 h 46"/>
                <a:gd name="T38" fmla="*/ 213292 w 98"/>
                <a:gd name="T39" fmla="*/ 150468 h 46"/>
                <a:gd name="T40" fmla="*/ 217034 w 98"/>
                <a:gd name="T41" fmla="*/ 173038 h 46"/>
                <a:gd name="T42" fmla="*/ 224518 w 98"/>
                <a:gd name="T43" fmla="*/ 150468 h 46"/>
                <a:gd name="T44" fmla="*/ 232002 w 98"/>
                <a:gd name="T45" fmla="*/ 124136 h 46"/>
                <a:gd name="T46" fmla="*/ 243228 w 98"/>
                <a:gd name="T47" fmla="*/ 90281 h 46"/>
                <a:gd name="T48" fmla="*/ 246970 w 98"/>
                <a:gd name="T49" fmla="*/ 112851 h 46"/>
                <a:gd name="T50" fmla="*/ 250712 w 98"/>
                <a:gd name="T51" fmla="*/ 131659 h 46"/>
                <a:gd name="T52" fmla="*/ 258196 w 98"/>
                <a:gd name="T53" fmla="*/ 116613 h 46"/>
                <a:gd name="T54" fmla="*/ 269422 w 98"/>
                <a:gd name="T55" fmla="*/ 97804 h 46"/>
                <a:gd name="T56" fmla="*/ 273164 w 98"/>
                <a:gd name="T57" fmla="*/ 105327 h 46"/>
                <a:gd name="T58" fmla="*/ 276906 w 98"/>
                <a:gd name="T59" fmla="*/ 109089 h 46"/>
                <a:gd name="T60" fmla="*/ 280648 w 98"/>
                <a:gd name="T61" fmla="*/ 109089 h 46"/>
                <a:gd name="T62" fmla="*/ 359229 w 98"/>
                <a:gd name="T63" fmla="*/ 109089 h 46"/>
                <a:gd name="T64" fmla="*/ 366713 w 98"/>
                <a:gd name="T65" fmla="*/ 105327 h 46"/>
                <a:gd name="T66" fmla="*/ 359229 w 98"/>
                <a:gd name="T67" fmla="*/ 97804 h 46"/>
                <a:gd name="T68" fmla="*/ 284390 w 98"/>
                <a:gd name="T69" fmla="*/ 97804 h 46"/>
                <a:gd name="T70" fmla="*/ 273164 w 98"/>
                <a:gd name="T71" fmla="*/ 78996 h 46"/>
                <a:gd name="T72" fmla="*/ 265680 w 98"/>
                <a:gd name="T73" fmla="*/ 67711 h 46"/>
                <a:gd name="T74" fmla="*/ 261938 w 98"/>
                <a:gd name="T75" fmla="*/ 78996 h 46"/>
                <a:gd name="T76" fmla="*/ 254454 w 98"/>
                <a:gd name="T77" fmla="*/ 94042 h 46"/>
                <a:gd name="T78" fmla="*/ 250712 w 98"/>
                <a:gd name="T79" fmla="*/ 67711 h 46"/>
                <a:gd name="T80" fmla="*/ 243228 w 98"/>
                <a:gd name="T81" fmla="*/ 48902 h 46"/>
                <a:gd name="T82" fmla="*/ 235744 w 98"/>
                <a:gd name="T83" fmla="*/ 67711 h 46"/>
                <a:gd name="T84" fmla="*/ 220776 w 98"/>
                <a:gd name="T85" fmla="*/ 120374 h 46"/>
                <a:gd name="T86" fmla="*/ 213292 w 98"/>
                <a:gd name="T87" fmla="*/ 82757 h 46"/>
                <a:gd name="T88" fmla="*/ 209550 w 98"/>
                <a:gd name="T89" fmla="*/ 67711 h 46"/>
                <a:gd name="T90" fmla="*/ 202066 w 98"/>
                <a:gd name="T91" fmla="*/ 78996 h 46"/>
                <a:gd name="T92" fmla="*/ 187098 w 98"/>
                <a:gd name="T93" fmla="*/ 101566 h 46"/>
                <a:gd name="T94" fmla="*/ 179615 w 98"/>
                <a:gd name="T95" fmla="*/ 33855 h 46"/>
                <a:gd name="T96" fmla="*/ 175873 w 98"/>
                <a:gd name="T97" fmla="*/ 0 h 46"/>
                <a:gd name="T98" fmla="*/ 168389 w 98"/>
                <a:gd name="T99" fmla="*/ 33855 h 46"/>
                <a:gd name="T100" fmla="*/ 157163 w 98"/>
                <a:gd name="T101" fmla="*/ 75234 h 46"/>
                <a:gd name="T102" fmla="*/ 153421 w 98"/>
                <a:gd name="T103" fmla="*/ 63949 h 46"/>
                <a:gd name="T104" fmla="*/ 145937 w 98"/>
                <a:gd name="T105" fmla="*/ 41379 h 46"/>
                <a:gd name="T106" fmla="*/ 138453 w 98"/>
                <a:gd name="T107" fmla="*/ 63949 h 46"/>
                <a:gd name="T108" fmla="*/ 130969 w 98"/>
                <a:gd name="T109" fmla="*/ 94042 h 46"/>
                <a:gd name="T110" fmla="*/ 127227 w 98"/>
                <a:gd name="T111" fmla="*/ 75234 h 46"/>
                <a:gd name="T112" fmla="*/ 123485 w 98"/>
                <a:gd name="T113" fmla="*/ 56425 h 46"/>
                <a:gd name="T114" fmla="*/ 112259 w 98"/>
                <a:gd name="T115" fmla="*/ 71472 h 46"/>
                <a:gd name="T116" fmla="*/ 101033 w 98"/>
                <a:gd name="T117" fmla="*/ 94042 h 46"/>
                <a:gd name="T118" fmla="*/ 7484 w 98"/>
                <a:gd name="T119" fmla="*/ 94042 h 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6">
                  <a:moveTo>
                    <a:pt x="2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38"/>
                    <a:pt x="61" y="35"/>
                    <a:pt x="62" y="33"/>
                  </a:cubicBezTo>
                  <a:cubicBezTo>
                    <a:pt x="63" y="30"/>
                    <a:pt x="64" y="27"/>
                    <a:pt x="65" y="24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8" y="28"/>
                    <a:pt x="98" y="28"/>
                  </a:cubicBezTo>
                  <a:cubicBezTo>
                    <a:pt x="98" y="27"/>
                    <a:pt x="97" y="26"/>
                    <a:pt x="9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22"/>
                    <a:pt x="60" y="27"/>
                    <a:pt x="59" y="3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7" y="25"/>
                    <a:pt x="27" y="25"/>
                    <a:pt x="27" y="25"/>
                  </a:cubicBezTo>
                  <a:lnTo>
                    <a:pt x="2" y="25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7"/>
            <p:cNvSpPr/>
            <p:nvPr/>
          </p:nvSpPr>
          <p:spPr bwMode="auto">
            <a:xfrm>
              <a:off x="5990795" y="2182126"/>
              <a:ext cx="285092" cy="137004"/>
            </a:xfrm>
            <a:custGeom>
              <a:avLst/>
              <a:gdLst>
                <a:gd name="T0" fmla="*/ 7484 w 98"/>
                <a:gd name="T1" fmla="*/ 78733 h 47"/>
                <a:gd name="T2" fmla="*/ 0 w 98"/>
                <a:gd name="T3" fmla="*/ 71235 h 47"/>
                <a:gd name="T4" fmla="*/ 7484 w 98"/>
                <a:gd name="T5" fmla="*/ 63737 h 47"/>
                <a:gd name="T6" fmla="*/ 108517 w 98"/>
                <a:gd name="T7" fmla="*/ 63737 h 47"/>
                <a:gd name="T8" fmla="*/ 112259 w 98"/>
                <a:gd name="T9" fmla="*/ 63737 h 47"/>
                <a:gd name="T10" fmla="*/ 112259 w 98"/>
                <a:gd name="T11" fmla="*/ 67486 h 47"/>
                <a:gd name="T12" fmla="*/ 116001 w 98"/>
                <a:gd name="T13" fmla="*/ 74984 h 47"/>
                <a:gd name="T14" fmla="*/ 119743 w 98"/>
                <a:gd name="T15" fmla="*/ 52489 h 47"/>
                <a:gd name="T16" fmla="*/ 127227 w 98"/>
                <a:gd name="T17" fmla="*/ 26244 h 47"/>
                <a:gd name="T18" fmla="*/ 134711 w 98"/>
                <a:gd name="T19" fmla="*/ 52489 h 47"/>
                <a:gd name="T20" fmla="*/ 145937 w 98"/>
                <a:gd name="T21" fmla="*/ 86232 h 47"/>
                <a:gd name="T22" fmla="*/ 149679 w 98"/>
                <a:gd name="T23" fmla="*/ 74984 h 47"/>
                <a:gd name="T24" fmla="*/ 157163 w 98"/>
                <a:gd name="T25" fmla="*/ 52489 h 47"/>
                <a:gd name="T26" fmla="*/ 164647 w 98"/>
                <a:gd name="T27" fmla="*/ 74984 h 47"/>
                <a:gd name="T28" fmla="*/ 168389 w 98"/>
                <a:gd name="T29" fmla="*/ 101229 h 47"/>
                <a:gd name="T30" fmla="*/ 175873 w 98"/>
                <a:gd name="T31" fmla="*/ 56238 h 47"/>
                <a:gd name="T32" fmla="*/ 175873 w 98"/>
                <a:gd name="T33" fmla="*/ 37492 h 47"/>
                <a:gd name="T34" fmla="*/ 187098 w 98"/>
                <a:gd name="T35" fmla="*/ 52489 h 47"/>
                <a:gd name="T36" fmla="*/ 202066 w 98"/>
                <a:gd name="T37" fmla="*/ 71235 h 47"/>
                <a:gd name="T38" fmla="*/ 213292 w 98"/>
                <a:gd name="T39" fmla="*/ 26244 h 47"/>
                <a:gd name="T40" fmla="*/ 217034 w 98"/>
                <a:gd name="T41" fmla="*/ 0 h 47"/>
                <a:gd name="T42" fmla="*/ 224518 w 98"/>
                <a:gd name="T43" fmla="*/ 22495 h 47"/>
                <a:gd name="T44" fmla="*/ 232002 w 98"/>
                <a:gd name="T45" fmla="*/ 48740 h 47"/>
                <a:gd name="T46" fmla="*/ 243228 w 98"/>
                <a:gd name="T47" fmla="*/ 82483 h 47"/>
                <a:gd name="T48" fmla="*/ 246970 w 98"/>
                <a:gd name="T49" fmla="*/ 59987 h 47"/>
                <a:gd name="T50" fmla="*/ 250712 w 98"/>
                <a:gd name="T51" fmla="*/ 41241 h 47"/>
                <a:gd name="T52" fmla="*/ 258196 w 98"/>
                <a:gd name="T53" fmla="*/ 59987 h 47"/>
                <a:gd name="T54" fmla="*/ 269422 w 98"/>
                <a:gd name="T55" fmla="*/ 74984 h 47"/>
                <a:gd name="T56" fmla="*/ 273164 w 98"/>
                <a:gd name="T57" fmla="*/ 67486 h 47"/>
                <a:gd name="T58" fmla="*/ 276906 w 98"/>
                <a:gd name="T59" fmla="*/ 63737 h 47"/>
                <a:gd name="T60" fmla="*/ 280648 w 98"/>
                <a:gd name="T61" fmla="*/ 63737 h 47"/>
                <a:gd name="T62" fmla="*/ 359229 w 98"/>
                <a:gd name="T63" fmla="*/ 63737 h 47"/>
                <a:gd name="T64" fmla="*/ 366713 w 98"/>
                <a:gd name="T65" fmla="*/ 71235 h 47"/>
                <a:gd name="T66" fmla="*/ 359229 w 98"/>
                <a:gd name="T67" fmla="*/ 74984 h 47"/>
                <a:gd name="T68" fmla="*/ 284390 w 98"/>
                <a:gd name="T69" fmla="*/ 74984 h 47"/>
                <a:gd name="T70" fmla="*/ 273164 w 98"/>
                <a:gd name="T71" fmla="*/ 93730 h 47"/>
                <a:gd name="T72" fmla="*/ 265680 w 98"/>
                <a:gd name="T73" fmla="*/ 104978 h 47"/>
                <a:gd name="T74" fmla="*/ 261938 w 98"/>
                <a:gd name="T75" fmla="*/ 93730 h 47"/>
                <a:gd name="T76" fmla="*/ 254454 w 98"/>
                <a:gd name="T77" fmla="*/ 78733 h 47"/>
                <a:gd name="T78" fmla="*/ 250712 w 98"/>
                <a:gd name="T79" fmla="*/ 104978 h 47"/>
                <a:gd name="T80" fmla="*/ 243228 w 98"/>
                <a:gd name="T81" fmla="*/ 123724 h 47"/>
                <a:gd name="T82" fmla="*/ 235744 w 98"/>
                <a:gd name="T83" fmla="*/ 104978 h 47"/>
                <a:gd name="T84" fmla="*/ 220776 w 98"/>
                <a:gd name="T85" fmla="*/ 52489 h 47"/>
                <a:gd name="T86" fmla="*/ 213292 w 98"/>
                <a:gd name="T87" fmla="*/ 89981 h 47"/>
                <a:gd name="T88" fmla="*/ 209550 w 98"/>
                <a:gd name="T89" fmla="*/ 104978 h 47"/>
                <a:gd name="T90" fmla="*/ 202066 w 98"/>
                <a:gd name="T91" fmla="*/ 93730 h 47"/>
                <a:gd name="T92" fmla="*/ 187098 w 98"/>
                <a:gd name="T93" fmla="*/ 74984 h 47"/>
                <a:gd name="T94" fmla="*/ 179615 w 98"/>
                <a:gd name="T95" fmla="*/ 138721 h 47"/>
                <a:gd name="T96" fmla="*/ 175873 w 98"/>
                <a:gd name="T97" fmla="*/ 176213 h 47"/>
                <a:gd name="T98" fmla="*/ 168389 w 98"/>
                <a:gd name="T99" fmla="*/ 138721 h 47"/>
                <a:gd name="T100" fmla="*/ 157163 w 98"/>
                <a:gd name="T101" fmla="*/ 97480 h 47"/>
                <a:gd name="T102" fmla="*/ 153421 w 98"/>
                <a:gd name="T103" fmla="*/ 112476 h 47"/>
                <a:gd name="T104" fmla="*/ 145937 w 98"/>
                <a:gd name="T105" fmla="*/ 131222 h 47"/>
                <a:gd name="T106" fmla="*/ 138453 w 98"/>
                <a:gd name="T107" fmla="*/ 112476 h 47"/>
                <a:gd name="T108" fmla="*/ 130969 w 98"/>
                <a:gd name="T109" fmla="*/ 78733 h 47"/>
                <a:gd name="T110" fmla="*/ 127227 w 98"/>
                <a:gd name="T111" fmla="*/ 97480 h 47"/>
                <a:gd name="T112" fmla="*/ 123485 w 98"/>
                <a:gd name="T113" fmla="*/ 116226 h 47"/>
                <a:gd name="T114" fmla="*/ 112259 w 98"/>
                <a:gd name="T115" fmla="*/ 101229 h 47"/>
                <a:gd name="T116" fmla="*/ 101033 w 98"/>
                <a:gd name="T117" fmla="*/ 78733 h 47"/>
                <a:gd name="T118" fmla="*/ 7484 w 98"/>
                <a:gd name="T119" fmla="*/ 78733 h 4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8" h="47">
                  <a:moveTo>
                    <a:pt x="2" y="21"/>
                  </a:moveTo>
                  <a:cubicBezTo>
                    <a:pt x="1" y="21"/>
                    <a:pt x="0" y="20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1" y="9"/>
                    <a:pt x="61" y="11"/>
                    <a:pt x="62" y="13"/>
                  </a:cubicBezTo>
                  <a:cubicBezTo>
                    <a:pt x="63" y="16"/>
                    <a:pt x="64" y="19"/>
                    <a:pt x="65" y="22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7" y="17"/>
                    <a:pt x="98" y="18"/>
                    <a:pt x="98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1" y="24"/>
                    <a:pt x="60" y="19"/>
                    <a:pt x="59" y="1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" y="21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251520" y="556348"/>
            <a:ext cx="8064896" cy="331148"/>
          </a:xfrm>
        </p:spPr>
        <p:txBody>
          <a:bodyPr/>
          <a:lstStyle/>
          <a:p>
            <a:r>
              <a:rPr lang="en-US" altLang="ko-KR"/>
              <a:t>Lu Xiuneng</a:t>
            </a:r>
            <a:endParaRPr lang="en-US" altLang="zh-CN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51520" y="119632"/>
            <a:ext cx="8064896" cy="533400"/>
          </a:xfrm>
        </p:spPr>
        <p:txBody>
          <a:bodyPr/>
          <a:lstStyle/>
          <a:p>
            <a:r>
              <a:rPr lang="en-US" dirty="0">
                <a:sym typeface="+mn-ea"/>
              </a:rPr>
              <a:t>Components &amp; Costs</a:t>
            </a:r>
            <a:endParaRPr lang="en-US"/>
          </a:p>
        </p:txBody>
      </p:sp>
      <p:graphicFrame>
        <p:nvGraphicFramePr>
          <p:cNvPr id="6" name="表格 5"/>
          <p:cNvGraphicFramePr/>
          <p:nvPr/>
        </p:nvGraphicFramePr>
        <p:xfrm>
          <a:off x="610870" y="975995"/>
          <a:ext cx="7937500" cy="396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Cost per unit (CNY)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Cost (CNY)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AD620 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7.80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LM741 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1.18/m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DAQ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School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15.33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691</Words>
  <Application>Microsoft Office PowerPoint</Application>
  <PresentationFormat>全屏显示(16:9)</PresentationFormat>
  <Paragraphs>231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맑은 고딕</vt:lpstr>
      <vt:lpstr>新細明體</vt:lpstr>
      <vt:lpstr>宋体</vt:lpstr>
      <vt:lpstr>Arial</vt:lpstr>
      <vt:lpstr>Calibri</vt:lpstr>
      <vt:lpstr>Consolas</vt:lpstr>
      <vt:lpstr>Impact</vt:lpstr>
      <vt:lpstr>Tahoma</vt:lpstr>
      <vt:lpstr>Wingdings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林峻瑋</dc:creator>
  <cp:lastModifiedBy>Xiuneng Lu</cp:lastModifiedBy>
  <cp:revision>126</cp:revision>
  <dcterms:created xsi:type="dcterms:W3CDTF">2014-02-18T09:33:00Z</dcterms:created>
  <dcterms:modified xsi:type="dcterms:W3CDTF">2018-11-13T04:24:40Z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